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40"/>
  </p:notesMasterIdLst>
  <p:sldIdLst>
    <p:sldId id="256" r:id="rId3"/>
    <p:sldId id="342" r:id="rId4"/>
    <p:sldId id="258" r:id="rId5"/>
    <p:sldId id="259" r:id="rId6"/>
    <p:sldId id="1078" r:id="rId7"/>
    <p:sldId id="1079" r:id="rId8"/>
    <p:sldId id="260" r:id="rId9"/>
    <p:sldId id="1072" r:id="rId10"/>
    <p:sldId id="261" r:id="rId11"/>
    <p:sldId id="262" r:id="rId12"/>
    <p:sldId id="263" r:id="rId13"/>
    <p:sldId id="1073" r:id="rId14"/>
    <p:sldId id="266" r:id="rId15"/>
    <p:sldId id="267" r:id="rId16"/>
    <p:sldId id="1082" r:id="rId17"/>
    <p:sldId id="1084" r:id="rId18"/>
    <p:sldId id="1111" r:id="rId19"/>
    <p:sldId id="1112" r:id="rId20"/>
    <p:sldId id="1115" r:id="rId21"/>
    <p:sldId id="1116" r:id="rId22"/>
    <p:sldId id="1117" r:id="rId23"/>
    <p:sldId id="1118" r:id="rId24"/>
    <p:sldId id="1119" r:id="rId25"/>
    <p:sldId id="1120" r:id="rId26"/>
    <p:sldId id="1121" r:id="rId27"/>
    <p:sldId id="1122" r:id="rId28"/>
    <p:sldId id="1102" r:id="rId29"/>
    <p:sldId id="1124" r:id="rId30"/>
    <p:sldId id="1125" r:id="rId31"/>
    <p:sldId id="1126" r:id="rId32"/>
    <p:sldId id="1127" r:id="rId33"/>
    <p:sldId id="1128" r:id="rId34"/>
    <p:sldId id="1129" r:id="rId35"/>
    <p:sldId id="1130" r:id="rId36"/>
    <p:sldId id="1131" r:id="rId37"/>
    <p:sldId id="1132" r:id="rId38"/>
    <p:sldId id="313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asad Honnavalli" initials="P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F25"/>
    <a:srgbClr val="3A3A3A"/>
    <a:srgbClr val="112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81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1E90F-5F20-7841-B7BB-48F55A7384D2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CA23ADD-8D58-E34C-BCE2-C4545875E36A}">
      <dgm:prSet phldrT="[Text]" custT="1"/>
      <dgm:spPr/>
      <dgm:t>
        <a:bodyPr/>
        <a:lstStyle/>
        <a:p>
          <a:r>
            <a:rPr lang="en-GB" sz="1600"/>
            <a:t>Traffic Management</a:t>
          </a:r>
        </a:p>
      </dgm:t>
    </dgm:pt>
    <dgm:pt modelId="{7E2FBBCC-AC80-1942-9A76-8767F6FA4F88}" type="parTrans" cxnId="{EE326F7D-6C25-F74A-B330-D680D7E5F2F6}">
      <dgm:prSet/>
      <dgm:spPr/>
      <dgm:t>
        <a:bodyPr/>
        <a:lstStyle/>
        <a:p>
          <a:endParaRPr lang="en-GB"/>
        </a:p>
      </dgm:t>
    </dgm:pt>
    <dgm:pt modelId="{BB254598-D4CB-FA44-8927-E0C327B93F5E}" type="sibTrans" cxnId="{EE326F7D-6C25-F74A-B330-D680D7E5F2F6}">
      <dgm:prSet/>
      <dgm:spPr/>
      <dgm:t>
        <a:bodyPr/>
        <a:lstStyle/>
        <a:p>
          <a:endParaRPr lang="en-GB"/>
        </a:p>
      </dgm:t>
    </dgm:pt>
    <dgm:pt modelId="{96C8E1A3-BD99-7F43-940E-BD842606FDBF}">
      <dgm:prSet phldrT="[Text]" custT="1"/>
      <dgm:spPr/>
      <dgm:t>
        <a:bodyPr/>
        <a:lstStyle/>
        <a:p>
          <a:r>
            <a:rPr lang="en-GB" sz="1400"/>
            <a:t>Smart Parking</a:t>
          </a:r>
        </a:p>
      </dgm:t>
    </dgm:pt>
    <dgm:pt modelId="{3B4BBD41-FCBE-1E4F-8014-C11453AB6358}" type="parTrans" cxnId="{99CBFEE5-DA27-6344-A18E-7C30A01041F0}">
      <dgm:prSet/>
      <dgm:spPr/>
      <dgm:t>
        <a:bodyPr/>
        <a:lstStyle/>
        <a:p>
          <a:endParaRPr lang="en-GB"/>
        </a:p>
      </dgm:t>
    </dgm:pt>
    <dgm:pt modelId="{5C2CB93E-CAE7-344D-BBD3-79FE097736FB}" type="sibTrans" cxnId="{99CBFEE5-DA27-6344-A18E-7C30A01041F0}">
      <dgm:prSet/>
      <dgm:spPr/>
      <dgm:t>
        <a:bodyPr/>
        <a:lstStyle/>
        <a:p>
          <a:endParaRPr lang="en-GB"/>
        </a:p>
      </dgm:t>
    </dgm:pt>
    <dgm:pt modelId="{970F080D-9CBC-5243-8EE1-641A0E90A71E}">
      <dgm:prSet phldrT="[Text]" custT="1"/>
      <dgm:spPr/>
      <dgm:t>
        <a:bodyPr/>
        <a:lstStyle/>
        <a:p>
          <a:r>
            <a:rPr lang="en-GB" sz="1600"/>
            <a:t>Green and Smart Buildings</a:t>
          </a:r>
        </a:p>
      </dgm:t>
    </dgm:pt>
    <dgm:pt modelId="{2E914A26-E6B3-2541-87D1-DCDE29D89485}" type="parTrans" cxnId="{1768A5CB-AB07-4944-9C54-B3CE516A9DD6}">
      <dgm:prSet/>
      <dgm:spPr/>
      <dgm:t>
        <a:bodyPr/>
        <a:lstStyle/>
        <a:p>
          <a:endParaRPr lang="en-GB"/>
        </a:p>
      </dgm:t>
    </dgm:pt>
    <dgm:pt modelId="{293C159E-D4D1-E04D-9C4C-2E8F79178B60}" type="sibTrans" cxnId="{1768A5CB-AB07-4944-9C54-B3CE516A9DD6}">
      <dgm:prSet/>
      <dgm:spPr/>
      <dgm:t>
        <a:bodyPr/>
        <a:lstStyle/>
        <a:p>
          <a:endParaRPr lang="en-GB"/>
        </a:p>
      </dgm:t>
    </dgm:pt>
    <dgm:pt modelId="{61DCDBE0-C3A1-2E45-8886-8DA900B88B7C}">
      <dgm:prSet phldrT="[Text]" custT="1"/>
      <dgm:spPr/>
      <dgm:t>
        <a:bodyPr/>
        <a:lstStyle/>
        <a:p>
          <a:r>
            <a:rPr lang="en-GB" sz="1400"/>
            <a:t>Real Time Updates</a:t>
          </a:r>
        </a:p>
      </dgm:t>
    </dgm:pt>
    <dgm:pt modelId="{73955015-3B6B-2E48-ACCA-8229386F3A8E}" type="parTrans" cxnId="{D9C5BA98-C403-C842-A06E-65E1F677C0DF}">
      <dgm:prSet/>
      <dgm:spPr/>
      <dgm:t>
        <a:bodyPr/>
        <a:lstStyle/>
        <a:p>
          <a:endParaRPr lang="en-GB"/>
        </a:p>
      </dgm:t>
    </dgm:pt>
    <dgm:pt modelId="{4787EDA0-8B3C-224E-A319-78ABB36FC3F0}" type="sibTrans" cxnId="{D9C5BA98-C403-C842-A06E-65E1F677C0DF}">
      <dgm:prSet/>
      <dgm:spPr/>
      <dgm:t>
        <a:bodyPr/>
        <a:lstStyle/>
        <a:p>
          <a:endParaRPr lang="en-GB"/>
        </a:p>
      </dgm:t>
    </dgm:pt>
    <dgm:pt modelId="{D56D2487-CBA8-9141-9009-574D59C814A1}">
      <dgm:prSet phldrT="[Text]" custT="1"/>
      <dgm:spPr/>
      <dgm:t>
        <a:bodyPr/>
        <a:lstStyle/>
        <a:p>
          <a:r>
            <a:rPr lang="en-GB" sz="1600"/>
            <a:t>Home Automation</a:t>
          </a:r>
        </a:p>
      </dgm:t>
    </dgm:pt>
    <dgm:pt modelId="{7406DAA4-A1B7-A141-B476-A77E56D9F4F1}" type="parTrans" cxnId="{4499230D-FC24-F249-996F-7F1927980F5A}">
      <dgm:prSet/>
      <dgm:spPr/>
      <dgm:t>
        <a:bodyPr/>
        <a:lstStyle/>
        <a:p>
          <a:endParaRPr lang="en-GB"/>
        </a:p>
      </dgm:t>
    </dgm:pt>
    <dgm:pt modelId="{8EB32B2E-4C5F-9B4C-AF23-D7E2763E64FE}" type="sibTrans" cxnId="{4499230D-FC24-F249-996F-7F1927980F5A}">
      <dgm:prSet/>
      <dgm:spPr/>
      <dgm:t>
        <a:bodyPr/>
        <a:lstStyle/>
        <a:p>
          <a:endParaRPr lang="en-GB"/>
        </a:p>
      </dgm:t>
    </dgm:pt>
    <dgm:pt modelId="{F1743B32-92F1-8248-99AF-E93B16DB3620}">
      <dgm:prSet phldrT="[Text]" custT="1"/>
      <dgm:spPr/>
      <dgm:t>
        <a:bodyPr/>
        <a:lstStyle/>
        <a:p>
          <a:r>
            <a:rPr lang="en-GB" sz="1600" dirty="0"/>
            <a:t>City Wide </a:t>
          </a:r>
          <a:r>
            <a:rPr lang="en-GB" sz="1600" dirty="0" err="1"/>
            <a:t>wifi</a:t>
          </a:r>
          <a:r>
            <a:rPr lang="en-GB" sz="1600" dirty="0"/>
            <a:t> connectivity</a:t>
          </a:r>
        </a:p>
      </dgm:t>
    </dgm:pt>
    <dgm:pt modelId="{3CCC3F48-3DFB-1F43-B1B5-BE753B1E951F}" type="parTrans" cxnId="{29919DFD-7B32-634D-B33A-8C6871C50B2D}">
      <dgm:prSet/>
      <dgm:spPr/>
      <dgm:t>
        <a:bodyPr/>
        <a:lstStyle/>
        <a:p>
          <a:endParaRPr lang="en-GB"/>
        </a:p>
      </dgm:t>
    </dgm:pt>
    <dgm:pt modelId="{E0252422-D1CB-364D-ABB9-5A4B9A02584D}" type="sibTrans" cxnId="{29919DFD-7B32-634D-B33A-8C6871C50B2D}">
      <dgm:prSet/>
      <dgm:spPr/>
      <dgm:t>
        <a:bodyPr/>
        <a:lstStyle/>
        <a:p>
          <a:endParaRPr lang="en-GB"/>
        </a:p>
      </dgm:t>
    </dgm:pt>
    <dgm:pt modelId="{F5F928F9-00C2-2549-A416-EC6E83A803CC}">
      <dgm:prSet phldrT="[Text]" custT="1"/>
      <dgm:spPr/>
      <dgm:t>
        <a:bodyPr/>
        <a:lstStyle/>
        <a:p>
          <a:r>
            <a:rPr lang="en-GB" sz="1600" dirty="0"/>
            <a:t>Waste Management </a:t>
          </a:r>
        </a:p>
      </dgm:t>
    </dgm:pt>
    <dgm:pt modelId="{A879D47E-B98C-4C4E-AA95-053C266D09D8}" type="parTrans" cxnId="{FDAE2346-F705-D74C-B277-EC4B4A38F537}">
      <dgm:prSet/>
      <dgm:spPr/>
      <dgm:t>
        <a:bodyPr/>
        <a:lstStyle/>
        <a:p>
          <a:endParaRPr lang="en-GB"/>
        </a:p>
      </dgm:t>
    </dgm:pt>
    <dgm:pt modelId="{58CFBE82-4A56-9C4E-9DDC-6E3A1E3ACBA2}" type="sibTrans" cxnId="{FDAE2346-F705-D74C-B277-EC4B4A38F537}">
      <dgm:prSet/>
      <dgm:spPr/>
      <dgm:t>
        <a:bodyPr/>
        <a:lstStyle/>
        <a:p>
          <a:endParaRPr lang="en-GB"/>
        </a:p>
      </dgm:t>
    </dgm:pt>
    <dgm:pt modelId="{C029619F-01D2-314A-B05A-5CD27EAB231E}">
      <dgm:prSet phldrT="[Text]" custT="1"/>
      <dgm:spPr/>
      <dgm:t>
        <a:bodyPr/>
        <a:lstStyle/>
        <a:p>
          <a:r>
            <a:rPr lang="en-GB" sz="1600"/>
            <a:t>Water, Air and Noise Pollution</a:t>
          </a:r>
        </a:p>
      </dgm:t>
    </dgm:pt>
    <dgm:pt modelId="{7672B9DB-3BE0-9346-BA91-4C2714581061}" type="parTrans" cxnId="{B74394A7-DB86-EA47-9DE7-B51F00A04AC6}">
      <dgm:prSet/>
      <dgm:spPr/>
      <dgm:t>
        <a:bodyPr/>
        <a:lstStyle/>
        <a:p>
          <a:endParaRPr lang="en-GB"/>
        </a:p>
      </dgm:t>
    </dgm:pt>
    <dgm:pt modelId="{E9362247-5171-4242-9EBF-D29CEC67C09C}" type="sibTrans" cxnId="{B74394A7-DB86-EA47-9DE7-B51F00A04AC6}">
      <dgm:prSet/>
      <dgm:spPr/>
      <dgm:t>
        <a:bodyPr/>
        <a:lstStyle/>
        <a:p>
          <a:endParaRPr lang="en-GB"/>
        </a:p>
      </dgm:t>
    </dgm:pt>
    <dgm:pt modelId="{B2C52BF4-222C-9E4E-921A-2513030397FE}">
      <dgm:prSet phldrT="[Text]" custT="1"/>
      <dgm:spPr/>
      <dgm:t>
        <a:bodyPr/>
        <a:lstStyle/>
        <a:p>
          <a:r>
            <a:rPr lang="en-GB" sz="1600"/>
            <a:t>Ease of Living</a:t>
          </a:r>
        </a:p>
      </dgm:t>
    </dgm:pt>
    <dgm:pt modelId="{EC0BC966-760F-B04D-889B-91AF23A21490}" type="parTrans" cxnId="{43A225D2-5E32-7241-95C5-B782EDFCCDD1}">
      <dgm:prSet/>
      <dgm:spPr/>
      <dgm:t>
        <a:bodyPr/>
        <a:lstStyle/>
        <a:p>
          <a:endParaRPr lang="en-GB"/>
        </a:p>
      </dgm:t>
    </dgm:pt>
    <dgm:pt modelId="{66DAFB1F-ADEE-0845-B7A0-57400D2394A4}" type="sibTrans" cxnId="{43A225D2-5E32-7241-95C5-B782EDFCCDD1}">
      <dgm:prSet/>
      <dgm:spPr/>
      <dgm:t>
        <a:bodyPr/>
        <a:lstStyle/>
        <a:p>
          <a:endParaRPr lang="en-GB"/>
        </a:p>
      </dgm:t>
    </dgm:pt>
    <dgm:pt modelId="{B1AB590B-01D9-FA43-B0E1-F56C4A566831}">
      <dgm:prSet phldrT="[Text]" custT="1"/>
      <dgm:spPr/>
      <dgm:t>
        <a:bodyPr/>
        <a:lstStyle/>
        <a:p>
          <a:r>
            <a:rPr lang="en-GB" sz="1400"/>
            <a:t>Sustainabllity</a:t>
          </a:r>
        </a:p>
      </dgm:t>
    </dgm:pt>
    <dgm:pt modelId="{6D791F5F-1B68-B34B-9134-CF6E1B55C034}" type="parTrans" cxnId="{F41F87CC-4C95-3744-BB8C-77651ABA28B2}">
      <dgm:prSet/>
      <dgm:spPr/>
      <dgm:t>
        <a:bodyPr/>
        <a:lstStyle/>
        <a:p>
          <a:endParaRPr lang="en-GB"/>
        </a:p>
      </dgm:t>
    </dgm:pt>
    <dgm:pt modelId="{6782A5AB-6378-144A-BED0-86261B313BE7}" type="sibTrans" cxnId="{F41F87CC-4C95-3744-BB8C-77651ABA28B2}">
      <dgm:prSet/>
      <dgm:spPr/>
      <dgm:t>
        <a:bodyPr/>
        <a:lstStyle/>
        <a:p>
          <a:endParaRPr lang="en-GB"/>
        </a:p>
      </dgm:t>
    </dgm:pt>
    <dgm:pt modelId="{F894A349-6FD8-D945-9491-9E15E8C22EA6}">
      <dgm:prSet phldrT="[Text]" custT="1"/>
      <dgm:spPr/>
      <dgm:t>
        <a:bodyPr/>
        <a:lstStyle/>
        <a:p>
          <a:r>
            <a:rPr lang="en-GB" sz="1400"/>
            <a:t>Reuse and renew</a:t>
          </a:r>
        </a:p>
      </dgm:t>
    </dgm:pt>
    <dgm:pt modelId="{68D0B3E7-BCD6-4149-801B-EAA3C274D209}" type="parTrans" cxnId="{8AD6FF49-DF97-0F44-941F-130B1A13566F}">
      <dgm:prSet/>
      <dgm:spPr/>
      <dgm:t>
        <a:bodyPr/>
        <a:lstStyle/>
        <a:p>
          <a:endParaRPr lang="en-GB"/>
        </a:p>
      </dgm:t>
    </dgm:pt>
    <dgm:pt modelId="{97A6E925-9143-FB4B-9A33-2EAD58FFED36}" type="sibTrans" cxnId="{8AD6FF49-DF97-0F44-941F-130B1A13566F}">
      <dgm:prSet/>
      <dgm:spPr/>
      <dgm:t>
        <a:bodyPr/>
        <a:lstStyle/>
        <a:p>
          <a:endParaRPr lang="en-GB"/>
        </a:p>
      </dgm:t>
    </dgm:pt>
    <dgm:pt modelId="{A7384DCA-B370-E74A-8503-1A9CC8E85758}">
      <dgm:prSet phldrT="[Text]" custT="1"/>
      <dgm:spPr/>
      <dgm:t>
        <a:bodyPr/>
        <a:lstStyle/>
        <a:p>
          <a:r>
            <a:rPr lang="en-GB" sz="1600" dirty="0"/>
            <a:t>E-waste, Solid, Bio</a:t>
          </a:r>
        </a:p>
      </dgm:t>
    </dgm:pt>
    <dgm:pt modelId="{D0E2C9ED-264A-0F4A-BE8C-65985B6CD824}" type="parTrans" cxnId="{DFEDB938-B40F-F349-8466-F8154DEB74E7}">
      <dgm:prSet/>
      <dgm:spPr/>
      <dgm:t>
        <a:bodyPr/>
        <a:lstStyle/>
        <a:p>
          <a:endParaRPr lang="en-GB"/>
        </a:p>
      </dgm:t>
    </dgm:pt>
    <dgm:pt modelId="{3BC07263-6BE7-4B4D-90F8-102B7624F610}" type="sibTrans" cxnId="{DFEDB938-B40F-F349-8466-F8154DEB74E7}">
      <dgm:prSet/>
      <dgm:spPr/>
      <dgm:t>
        <a:bodyPr/>
        <a:lstStyle/>
        <a:p>
          <a:endParaRPr lang="en-GB"/>
        </a:p>
      </dgm:t>
    </dgm:pt>
    <dgm:pt modelId="{93E29277-FAE2-D14F-8B4C-8D36D6EC4090}" type="pres">
      <dgm:prSet presAssocID="{1051E90F-5F20-7841-B7BB-48F55A7384D2}" presName="linear" presStyleCnt="0">
        <dgm:presLayoutVars>
          <dgm:dir/>
          <dgm:animLvl val="lvl"/>
          <dgm:resizeHandles val="exact"/>
        </dgm:presLayoutVars>
      </dgm:prSet>
      <dgm:spPr/>
    </dgm:pt>
    <dgm:pt modelId="{36ABC600-06D1-A44A-9E77-D64D22D6BE9D}" type="pres">
      <dgm:prSet presAssocID="{8CA23ADD-8D58-E34C-BCE2-C4545875E36A}" presName="parentLin" presStyleCnt="0"/>
      <dgm:spPr/>
    </dgm:pt>
    <dgm:pt modelId="{897324D2-2F44-DD47-BB7E-136CEEE576C3}" type="pres">
      <dgm:prSet presAssocID="{8CA23ADD-8D58-E34C-BCE2-C4545875E36A}" presName="parentLeftMargin" presStyleLbl="node1" presStyleIdx="0" presStyleCnt="7"/>
      <dgm:spPr/>
    </dgm:pt>
    <dgm:pt modelId="{33BEE0C3-B627-DE49-AE24-DBC440992CEE}" type="pres">
      <dgm:prSet presAssocID="{8CA23ADD-8D58-E34C-BCE2-C4545875E36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932BD48-D785-924D-BBC4-BA28B2B77FE5}" type="pres">
      <dgm:prSet presAssocID="{8CA23ADD-8D58-E34C-BCE2-C4545875E36A}" presName="negativeSpace" presStyleCnt="0"/>
      <dgm:spPr/>
    </dgm:pt>
    <dgm:pt modelId="{CFF392D2-87C1-0340-A4D3-99E2044882C5}" type="pres">
      <dgm:prSet presAssocID="{8CA23ADD-8D58-E34C-BCE2-C4545875E36A}" presName="childText" presStyleLbl="conFgAcc1" presStyleIdx="0" presStyleCnt="7">
        <dgm:presLayoutVars>
          <dgm:bulletEnabled val="1"/>
        </dgm:presLayoutVars>
      </dgm:prSet>
      <dgm:spPr/>
    </dgm:pt>
    <dgm:pt modelId="{B978A3DB-2D7C-464C-8B2C-4AB5527749CF}" type="pres">
      <dgm:prSet presAssocID="{BB254598-D4CB-FA44-8927-E0C327B93F5E}" presName="spaceBetweenRectangles" presStyleCnt="0"/>
      <dgm:spPr/>
    </dgm:pt>
    <dgm:pt modelId="{D27747AF-CD10-ED4C-B9A9-040B83EEC466}" type="pres">
      <dgm:prSet presAssocID="{970F080D-9CBC-5243-8EE1-641A0E90A71E}" presName="parentLin" presStyleCnt="0"/>
      <dgm:spPr/>
    </dgm:pt>
    <dgm:pt modelId="{651EB45E-CEAF-E74D-8C35-6A2F3C554EE0}" type="pres">
      <dgm:prSet presAssocID="{970F080D-9CBC-5243-8EE1-641A0E90A71E}" presName="parentLeftMargin" presStyleLbl="node1" presStyleIdx="0" presStyleCnt="7"/>
      <dgm:spPr/>
    </dgm:pt>
    <dgm:pt modelId="{4DBFD34C-63B5-3C46-A1CB-AEC954C9540D}" type="pres">
      <dgm:prSet presAssocID="{970F080D-9CBC-5243-8EE1-641A0E90A71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97EE475-C6A0-1D4F-BD96-A45D2425AC97}" type="pres">
      <dgm:prSet presAssocID="{970F080D-9CBC-5243-8EE1-641A0E90A71E}" presName="negativeSpace" presStyleCnt="0"/>
      <dgm:spPr/>
    </dgm:pt>
    <dgm:pt modelId="{53E1AD1F-A0B9-F441-A548-D67F7B07B079}" type="pres">
      <dgm:prSet presAssocID="{970F080D-9CBC-5243-8EE1-641A0E90A71E}" presName="childText" presStyleLbl="conFgAcc1" presStyleIdx="1" presStyleCnt="7">
        <dgm:presLayoutVars>
          <dgm:bulletEnabled val="1"/>
        </dgm:presLayoutVars>
      </dgm:prSet>
      <dgm:spPr/>
    </dgm:pt>
    <dgm:pt modelId="{0B346600-D1C9-D44C-8FC1-3737F1390717}" type="pres">
      <dgm:prSet presAssocID="{293C159E-D4D1-E04D-9C4C-2E8F79178B60}" presName="spaceBetweenRectangles" presStyleCnt="0"/>
      <dgm:spPr/>
    </dgm:pt>
    <dgm:pt modelId="{834ACF45-1725-C848-BDC9-DD8C44C200BB}" type="pres">
      <dgm:prSet presAssocID="{D56D2487-CBA8-9141-9009-574D59C814A1}" presName="parentLin" presStyleCnt="0"/>
      <dgm:spPr/>
    </dgm:pt>
    <dgm:pt modelId="{051C8C55-F3D9-B041-9471-E84EEF90FA4A}" type="pres">
      <dgm:prSet presAssocID="{D56D2487-CBA8-9141-9009-574D59C814A1}" presName="parentLeftMargin" presStyleLbl="node1" presStyleIdx="1" presStyleCnt="7"/>
      <dgm:spPr/>
    </dgm:pt>
    <dgm:pt modelId="{1F080A2E-A504-DD42-B883-E1546BA38FD8}" type="pres">
      <dgm:prSet presAssocID="{D56D2487-CBA8-9141-9009-574D59C814A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7630FC4-6752-8248-B4E1-D0E8C2289BC6}" type="pres">
      <dgm:prSet presAssocID="{D56D2487-CBA8-9141-9009-574D59C814A1}" presName="negativeSpace" presStyleCnt="0"/>
      <dgm:spPr/>
    </dgm:pt>
    <dgm:pt modelId="{EC735F94-CF2A-7E4A-B400-33B1190D0343}" type="pres">
      <dgm:prSet presAssocID="{D56D2487-CBA8-9141-9009-574D59C814A1}" presName="childText" presStyleLbl="conFgAcc1" presStyleIdx="2" presStyleCnt="7">
        <dgm:presLayoutVars>
          <dgm:bulletEnabled val="1"/>
        </dgm:presLayoutVars>
      </dgm:prSet>
      <dgm:spPr/>
    </dgm:pt>
    <dgm:pt modelId="{209BA20B-50A1-A64D-88F3-7D0D94AA14D1}" type="pres">
      <dgm:prSet presAssocID="{8EB32B2E-4C5F-9B4C-AF23-D7E2763E64FE}" presName="spaceBetweenRectangles" presStyleCnt="0"/>
      <dgm:spPr/>
    </dgm:pt>
    <dgm:pt modelId="{A3DC6C0A-3F41-6140-A017-4669E6414670}" type="pres">
      <dgm:prSet presAssocID="{F1743B32-92F1-8248-99AF-E93B16DB3620}" presName="parentLin" presStyleCnt="0"/>
      <dgm:spPr/>
    </dgm:pt>
    <dgm:pt modelId="{4F853033-DBE5-0948-BFF5-F67FE218F9D9}" type="pres">
      <dgm:prSet presAssocID="{F1743B32-92F1-8248-99AF-E93B16DB3620}" presName="parentLeftMargin" presStyleLbl="node1" presStyleIdx="2" presStyleCnt="7"/>
      <dgm:spPr/>
    </dgm:pt>
    <dgm:pt modelId="{1CF7EDE4-43F1-E54D-A310-A0915B6B3B18}" type="pres">
      <dgm:prSet presAssocID="{F1743B32-92F1-8248-99AF-E93B16DB362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F6C6C38-A0EA-884C-B024-21C4D142F0FE}" type="pres">
      <dgm:prSet presAssocID="{F1743B32-92F1-8248-99AF-E93B16DB3620}" presName="negativeSpace" presStyleCnt="0"/>
      <dgm:spPr/>
    </dgm:pt>
    <dgm:pt modelId="{15028771-865F-CB45-AE42-D5FEFA6B0C02}" type="pres">
      <dgm:prSet presAssocID="{F1743B32-92F1-8248-99AF-E93B16DB3620}" presName="childText" presStyleLbl="conFgAcc1" presStyleIdx="3" presStyleCnt="7">
        <dgm:presLayoutVars>
          <dgm:bulletEnabled val="1"/>
        </dgm:presLayoutVars>
      </dgm:prSet>
      <dgm:spPr/>
    </dgm:pt>
    <dgm:pt modelId="{CDFD502C-FDB6-124F-BF6F-93ED148C7931}" type="pres">
      <dgm:prSet presAssocID="{E0252422-D1CB-364D-ABB9-5A4B9A02584D}" presName="spaceBetweenRectangles" presStyleCnt="0"/>
      <dgm:spPr/>
    </dgm:pt>
    <dgm:pt modelId="{8A8B155A-64F8-B742-BE88-3B7018FB8C74}" type="pres">
      <dgm:prSet presAssocID="{F5F928F9-00C2-2549-A416-EC6E83A803CC}" presName="parentLin" presStyleCnt="0"/>
      <dgm:spPr/>
    </dgm:pt>
    <dgm:pt modelId="{7C125BCC-217A-E444-BB3D-955C209B868B}" type="pres">
      <dgm:prSet presAssocID="{F5F928F9-00C2-2549-A416-EC6E83A803CC}" presName="parentLeftMargin" presStyleLbl="node1" presStyleIdx="3" presStyleCnt="7"/>
      <dgm:spPr/>
    </dgm:pt>
    <dgm:pt modelId="{776CD454-1579-D944-B29F-314EC7AA97E2}" type="pres">
      <dgm:prSet presAssocID="{F5F928F9-00C2-2549-A416-EC6E83A803C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3E0FEAA-61E4-DF48-834C-52CF80A313B8}" type="pres">
      <dgm:prSet presAssocID="{F5F928F9-00C2-2549-A416-EC6E83A803CC}" presName="negativeSpace" presStyleCnt="0"/>
      <dgm:spPr/>
    </dgm:pt>
    <dgm:pt modelId="{1AE6D4FC-FE9E-094F-86BE-D21DF6B4FD76}" type="pres">
      <dgm:prSet presAssocID="{F5F928F9-00C2-2549-A416-EC6E83A803CC}" presName="childText" presStyleLbl="conFgAcc1" presStyleIdx="4" presStyleCnt="7">
        <dgm:presLayoutVars>
          <dgm:bulletEnabled val="1"/>
        </dgm:presLayoutVars>
      </dgm:prSet>
      <dgm:spPr/>
    </dgm:pt>
    <dgm:pt modelId="{591B0B41-37F5-6E45-894B-530B68B6F91E}" type="pres">
      <dgm:prSet presAssocID="{58CFBE82-4A56-9C4E-9DDC-6E3A1E3ACBA2}" presName="spaceBetweenRectangles" presStyleCnt="0"/>
      <dgm:spPr/>
    </dgm:pt>
    <dgm:pt modelId="{B6DB48EE-6176-ED4F-B5C6-B2D35E10D75A}" type="pres">
      <dgm:prSet presAssocID="{C029619F-01D2-314A-B05A-5CD27EAB231E}" presName="parentLin" presStyleCnt="0"/>
      <dgm:spPr/>
    </dgm:pt>
    <dgm:pt modelId="{1B718B77-9953-1447-8C27-236687190971}" type="pres">
      <dgm:prSet presAssocID="{C029619F-01D2-314A-B05A-5CD27EAB231E}" presName="parentLeftMargin" presStyleLbl="node1" presStyleIdx="4" presStyleCnt="7"/>
      <dgm:spPr/>
    </dgm:pt>
    <dgm:pt modelId="{F440BB49-9948-A343-8B31-7C65C4624906}" type="pres">
      <dgm:prSet presAssocID="{C029619F-01D2-314A-B05A-5CD27EAB231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1BD837E-0FAC-AC4D-A14B-06A1927498FA}" type="pres">
      <dgm:prSet presAssocID="{C029619F-01D2-314A-B05A-5CD27EAB231E}" presName="negativeSpace" presStyleCnt="0"/>
      <dgm:spPr/>
    </dgm:pt>
    <dgm:pt modelId="{D2EA8810-9DEE-114D-9454-AD4B2D9A7857}" type="pres">
      <dgm:prSet presAssocID="{C029619F-01D2-314A-B05A-5CD27EAB231E}" presName="childText" presStyleLbl="conFgAcc1" presStyleIdx="5" presStyleCnt="7">
        <dgm:presLayoutVars>
          <dgm:bulletEnabled val="1"/>
        </dgm:presLayoutVars>
      </dgm:prSet>
      <dgm:spPr/>
    </dgm:pt>
    <dgm:pt modelId="{505CA6E4-2D0E-F64E-826F-6CF04E085D4E}" type="pres">
      <dgm:prSet presAssocID="{E9362247-5171-4242-9EBF-D29CEC67C09C}" presName="spaceBetweenRectangles" presStyleCnt="0"/>
      <dgm:spPr/>
    </dgm:pt>
    <dgm:pt modelId="{696569FF-B42C-704B-8A50-C0A246D14CD3}" type="pres">
      <dgm:prSet presAssocID="{B2C52BF4-222C-9E4E-921A-2513030397FE}" presName="parentLin" presStyleCnt="0"/>
      <dgm:spPr/>
    </dgm:pt>
    <dgm:pt modelId="{813D947B-BB9B-2444-A864-18FEF252055F}" type="pres">
      <dgm:prSet presAssocID="{B2C52BF4-222C-9E4E-921A-2513030397FE}" presName="parentLeftMargin" presStyleLbl="node1" presStyleIdx="5" presStyleCnt="7"/>
      <dgm:spPr/>
    </dgm:pt>
    <dgm:pt modelId="{133C98A7-1E57-F643-A300-47BE39B4D130}" type="pres">
      <dgm:prSet presAssocID="{B2C52BF4-222C-9E4E-921A-2513030397F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B59AFA3-4E90-254A-85A0-699F820193C8}" type="pres">
      <dgm:prSet presAssocID="{B2C52BF4-222C-9E4E-921A-2513030397FE}" presName="negativeSpace" presStyleCnt="0"/>
      <dgm:spPr/>
    </dgm:pt>
    <dgm:pt modelId="{89DB79BF-F9E9-B54C-878A-C70E2440FCCB}" type="pres">
      <dgm:prSet presAssocID="{B2C52BF4-222C-9E4E-921A-2513030397FE}" presName="childText" presStyleLbl="conFgAcc1" presStyleIdx="6" presStyleCnt="7" custLinFactNeighborY="21273">
        <dgm:presLayoutVars>
          <dgm:bulletEnabled val="1"/>
        </dgm:presLayoutVars>
      </dgm:prSet>
      <dgm:spPr/>
    </dgm:pt>
  </dgm:ptLst>
  <dgm:cxnLst>
    <dgm:cxn modelId="{4499230D-FC24-F249-996F-7F1927980F5A}" srcId="{1051E90F-5F20-7841-B7BB-48F55A7384D2}" destId="{D56D2487-CBA8-9141-9009-574D59C814A1}" srcOrd="2" destOrd="0" parTransId="{7406DAA4-A1B7-A141-B476-A77E56D9F4F1}" sibTransId="{8EB32B2E-4C5F-9B4C-AF23-D7E2763E64FE}"/>
    <dgm:cxn modelId="{D97B9D11-4FC1-41F1-9615-0671395C5853}" type="presOf" srcId="{D56D2487-CBA8-9141-9009-574D59C814A1}" destId="{051C8C55-F3D9-B041-9471-E84EEF90FA4A}" srcOrd="0" destOrd="0" presId="urn:microsoft.com/office/officeart/2005/8/layout/list1"/>
    <dgm:cxn modelId="{93725013-7FF0-46B5-8659-523F09462B95}" type="presOf" srcId="{D56D2487-CBA8-9141-9009-574D59C814A1}" destId="{1F080A2E-A504-DD42-B883-E1546BA38FD8}" srcOrd="1" destOrd="0" presId="urn:microsoft.com/office/officeart/2005/8/layout/list1"/>
    <dgm:cxn modelId="{38013C20-9AE5-4DA6-A503-3E6B37298C4A}" type="presOf" srcId="{F1743B32-92F1-8248-99AF-E93B16DB3620}" destId="{4F853033-DBE5-0948-BFF5-F67FE218F9D9}" srcOrd="0" destOrd="0" presId="urn:microsoft.com/office/officeart/2005/8/layout/list1"/>
    <dgm:cxn modelId="{CF12AF26-DA19-4064-B088-F2C1C582AE6E}" type="presOf" srcId="{61DCDBE0-C3A1-2E45-8886-8DA900B88B7C}" destId="{CFF392D2-87C1-0340-A4D3-99E2044882C5}" srcOrd="0" destOrd="1" presId="urn:microsoft.com/office/officeart/2005/8/layout/list1"/>
    <dgm:cxn modelId="{981F2436-D540-46A1-BCDC-DF5D8FA3AADD}" type="presOf" srcId="{F1743B32-92F1-8248-99AF-E93B16DB3620}" destId="{1CF7EDE4-43F1-E54D-A310-A0915B6B3B18}" srcOrd="1" destOrd="0" presId="urn:microsoft.com/office/officeart/2005/8/layout/list1"/>
    <dgm:cxn modelId="{DFEDB938-B40F-F349-8466-F8154DEB74E7}" srcId="{F5F928F9-00C2-2549-A416-EC6E83A803CC}" destId="{A7384DCA-B370-E74A-8503-1A9CC8E85758}" srcOrd="0" destOrd="0" parTransId="{D0E2C9ED-264A-0F4A-BE8C-65985B6CD824}" sibTransId="{3BC07263-6BE7-4B4D-90F8-102B7624F610}"/>
    <dgm:cxn modelId="{5A258139-B52F-44D1-AE87-016F7D516A9A}" type="presOf" srcId="{970F080D-9CBC-5243-8EE1-641A0E90A71E}" destId="{4DBFD34C-63B5-3C46-A1CB-AEC954C9540D}" srcOrd="1" destOrd="0" presId="urn:microsoft.com/office/officeart/2005/8/layout/list1"/>
    <dgm:cxn modelId="{75E0A339-18C7-430A-AAF5-24B78872900B}" type="presOf" srcId="{96C8E1A3-BD99-7F43-940E-BD842606FDBF}" destId="{CFF392D2-87C1-0340-A4D3-99E2044882C5}" srcOrd="0" destOrd="0" presId="urn:microsoft.com/office/officeart/2005/8/layout/list1"/>
    <dgm:cxn modelId="{FDAE2346-F705-D74C-B277-EC4B4A38F537}" srcId="{1051E90F-5F20-7841-B7BB-48F55A7384D2}" destId="{F5F928F9-00C2-2549-A416-EC6E83A803CC}" srcOrd="4" destOrd="0" parTransId="{A879D47E-B98C-4C4E-AA95-053C266D09D8}" sibTransId="{58CFBE82-4A56-9C4E-9DDC-6E3A1E3ACBA2}"/>
    <dgm:cxn modelId="{E1B0A746-9A6C-4F72-AA3D-EC96BFB6AB4E}" type="presOf" srcId="{B1AB590B-01D9-FA43-B0E1-F56C4A566831}" destId="{89DB79BF-F9E9-B54C-878A-C70E2440FCCB}" srcOrd="0" destOrd="0" presId="urn:microsoft.com/office/officeart/2005/8/layout/list1"/>
    <dgm:cxn modelId="{8AD6FF49-DF97-0F44-941F-130B1A13566F}" srcId="{B2C52BF4-222C-9E4E-921A-2513030397FE}" destId="{F894A349-6FD8-D945-9491-9E15E8C22EA6}" srcOrd="1" destOrd="0" parTransId="{68D0B3E7-BCD6-4149-801B-EAA3C274D209}" sibTransId="{97A6E925-9143-FB4B-9A33-2EAD58FFED36}"/>
    <dgm:cxn modelId="{13F8864C-84A2-447E-9D83-428D90091385}" type="presOf" srcId="{1051E90F-5F20-7841-B7BB-48F55A7384D2}" destId="{93E29277-FAE2-D14F-8B4C-8D36D6EC4090}" srcOrd="0" destOrd="0" presId="urn:microsoft.com/office/officeart/2005/8/layout/list1"/>
    <dgm:cxn modelId="{4729D958-ECC7-400E-A67E-1953A8EE76CA}" type="presOf" srcId="{C029619F-01D2-314A-B05A-5CD27EAB231E}" destId="{F440BB49-9948-A343-8B31-7C65C4624906}" srcOrd="1" destOrd="0" presId="urn:microsoft.com/office/officeart/2005/8/layout/list1"/>
    <dgm:cxn modelId="{EE326F7D-6C25-F74A-B330-D680D7E5F2F6}" srcId="{1051E90F-5F20-7841-B7BB-48F55A7384D2}" destId="{8CA23ADD-8D58-E34C-BCE2-C4545875E36A}" srcOrd="0" destOrd="0" parTransId="{7E2FBBCC-AC80-1942-9A76-8767F6FA4F88}" sibTransId="{BB254598-D4CB-FA44-8927-E0C327B93F5E}"/>
    <dgm:cxn modelId="{6E51378E-69F7-4E77-AE36-F39D931737E7}" type="presOf" srcId="{F5F928F9-00C2-2549-A416-EC6E83A803CC}" destId="{776CD454-1579-D944-B29F-314EC7AA97E2}" srcOrd="1" destOrd="0" presId="urn:microsoft.com/office/officeart/2005/8/layout/list1"/>
    <dgm:cxn modelId="{FCD0E392-33C5-4314-8F01-27080ADE9A91}" type="presOf" srcId="{C029619F-01D2-314A-B05A-5CD27EAB231E}" destId="{1B718B77-9953-1447-8C27-236687190971}" srcOrd="0" destOrd="0" presId="urn:microsoft.com/office/officeart/2005/8/layout/list1"/>
    <dgm:cxn modelId="{34052E98-AE9E-4785-95C0-0F2397FDB12B}" type="presOf" srcId="{B2C52BF4-222C-9E4E-921A-2513030397FE}" destId="{813D947B-BB9B-2444-A864-18FEF252055F}" srcOrd="0" destOrd="0" presId="urn:microsoft.com/office/officeart/2005/8/layout/list1"/>
    <dgm:cxn modelId="{D9C5BA98-C403-C842-A06E-65E1F677C0DF}" srcId="{8CA23ADD-8D58-E34C-BCE2-C4545875E36A}" destId="{61DCDBE0-C3A1-2E45-8886-8DA900B88B7C}" srcOrd="1" destOrd="0" parTransId="{73955015-3B6B-2E48-ACCA-8229386F3A8E}" sibTransId="{4787EDA0-8B3C-224E-A319-78ABB36FC3F0}"/>
    <dgm:cxn modelId="{CFE058A6-9357-4A9B-A60A-FF8214E96880}" type="presOf" srcId="{B2C52BF4-222C-9E4E-921A-2513030397FE}" destId="{133C98A7-1E57-F643-A300-47BE39B4D130}" srcOrd="1" destOrd="0" presId="urn:microsoft.com/office/officeart/2005/8/layout/list1"/>
    <dgm:cxn modelId="{B74394A7-DB86-EA47-9DE7-B51F00A04AC6}" srcId="{1051E90F-5F20-7841-B7BB-48F55A7384D2}" destId="{C029619F-01D2-314A-B05A-5CD27EAB231E}" srcOrd="5" destOrd="0" parTransId="{7672B9DB-3BE0-9346-BA91-4C2714581061}" sibTransId="{E9362247-5171-4242-9EBF-D29CEC67C09C}"/>
    <dgm:cxn modelId="{F3AF6DB0-801A-488F-8CEB-61B5D0C21C87}" type="presOf" srcId="{A7384DCA-B370-E74A-8503-1A9CC8E85758}" destId="{1AE6D4FC-FE9E-094F-86BE-D21DF6B4FD76}" srcOrd="0" destOrd="0" presId="urn:microsoft.com/office/officeart/2005/8/layout/list1"/>
    <dgm:cxn modelId="{35FB34B6-F762-4711-9BA3-B16849A29AF0}" type="presOf" srcId="{970F080D-9CBC-5243-8EE1-641A0E90A71E}" destId="{651EB45E-CEAF-E74D-8C35-6A2F3C554EE0}" srcOrd="0" destOrd="0" presId="urn:microsoft.com/office/officeart/2005/8/layout/list1"/>
    <dgm:cxn modelId="{1F0402B7-AB77-468E-AC2A-79AE6A33942E}" type="presOf" srcId="{8CA23ADD-8D58-E34C-BCE2-C4545875E36A}" destId="{897324D2-2F44-DD47-BB7E-136CEEE576C3}" srcOrd="0" destOrd="0" presId="urn:microsoft.com/office/officeart/2005/8/layout/list1"/>
    <dgm:cxn modelId="{2FDB8ABA-928E-4762-A960-9F06261B7A73}" type="presOf" srcId="{F894A349-6FD8-D945-9491-9E15E8C22EA6}" destId="{89DB79BF-F9E9-B54C-878A-C70E2440FCCB}" srcOrd="0" destOrd="1" presId="urn:microsoft.com/office/officeart/2005/8/layout/list1"/>
    <dgm:cxn modelId="{1768A5CB-AB07-4944-9C54-B3CE516A9DD6}" srcId="{1051E90F-5F20-7841-B7BB-48F55A7384D2}" destId="{970F080D-9CBC-5243-8EE1-641A0E90A71E}" srcOrd="1" destOrd="0" parTransId="{2E914A26-E6B3-2541-87D1-DCDE29D89485}" sibTransId="{293C159E-D4D1-E04D-9C4C-2E8F79178B60}"/>
    <dgm:cxn modelId="{F41F87CC-4C95-3744-BB8C-77651ABA28B2}" srcId="{B2C52BF4-222C-9E4E-921A-2513030397FE}" destId="{B1AB590B-01D9-FA43-B0E1-F56C4A566831}" srcOrd="0" destOrd="0" parTransId="{6D791F5F-1B68-B34B-9134-CF6E1B55C034}" sibTransId="{6782A5AB-6378-144A-BED0-86261B313BE7}"/>
    <dgm:cxn modelId="{43A225D2-5E32-7241-95C5-B782EDFCCDD1}" srcId="{1051E90F-5F20-7841-B7BB-48F55A7384D2}" destId="{B2C52BF4-222C-9E4E-921A-2513030397FE}" srcOrd="6" destOrd="0" parTransId="{EC0BC966-760F-B04D-889B-91AF23A21490}" sibTransId="{66DAFB1F-ADEE-0845-B7A0-57400D2394A4}"/>
    <dgm:cxn modelId="{7A33DAE0-05B2-4177-98A0-92A71D717FF6}" type="presOf" srcId="{F5F928F9-00C2-2549-A416-EC6E83A803CC}" destId="{7C125BCC-217A-E444-BB3D-955C209B868B}" srcOrd="0" destOrd="0" presId="urn:microsoft.com/office/officeart/2005/8/layout/list1"/>
    <dgm:cxn modelId="{99CBFEE5-DA27-6344-A18E-7C30A01041F0}" srcId="{8CA23ADD-8D58-E34C-BCE2-C4545875E36A}" destId="{96C8E1A3-BD99-7F43-940E-BD842606FDBF}" srcOrd="0" destOrd="0" parTransId="{3B4BBD41-FCBE-1E4F-8014-C11453AB6358}" sibTransId="{5C2CB93E-CAE7-344D-BBD3-79FE097736FB}"/>
    <dgm:cxn modelId="{97E386EB-5EC2-4245-95B7-C90DBD7F74AB}" type="presOf" srcId="{8CA23ADD-8D58-E34C-BCE2-C4545875E36A}" destId="{33BEE0C3-B627-DE49-AE24-DBC440992CEE}" srcOrd="1" destOrd="0" presId="urn:microsoft.com/office/officeart/2005/8/layout/list1"/>
    <dgm:cxn modelId="{29919DFD-7B32-634D-B33A-8C6871C50B2D}" srcId="{1051E90F-5F20-7841-B7BB-48F55A7384D2}" destId="{F1743B32-92F1-8248-99AF-E93B16DB3620}" srcOrd="3" destOrd="0" parTransId="{3CCC3F48-3DFB-1F43-B1B5-BE753B1E951F}" sibTransId="{E0252422-D1CB-364D-ABB9-5A4B9A02584D}"/>
    <dgm:cxn modelId="{19ADA706-C96D-42A7-B969-AA53E7C02F8B}" type="presParOf" srcId="{93E29277-FAE2-D14F-8B4C-8D36D6EC4090}" destId="{36ABC600-06D1-A44A-9E77-D64D22D6BE9D}" srcOrd="0" destOrd="0" presId="urn:microsoft.com/office/officeart/2005/8/layout/list1"/>
    <dgm:cxn modelId="{A1267A24-A0F2-4A1D-AF70-96DF58460B6E}" type="presParOf" srcId="{36ABC600-06D1-A44A-9E77-D64D22D6BE9D}" destId="{897324D2-2F44-DD47-BB7E-136CEEE576C3}" srcOrd="0" destOrd="0" presId="urn:microsoft.com/office/officeart/2005/8/layout/list1"/>
    <dgm:cxn modelId="{7B29C375-E8E3-493B-ADD3-D081E132D58A}" type="presParOf" srcId="{36ABC600-06D1-A44A-9E77-D64D22D6BE9D}" destId="{33BEE0C3-B627-DE49-AE24-DBC440992CEE}" srcOrd="1" destOrd="0" presId="urn:microsoft.com/office/officeart/2005/8/layout/list1"/>
    <dgm:cxn modelId="{5BF19E72-64CA-4BCB-86D1-5CC3F0992F12}" type="presParOf" srcId="{93E29277-FAE2-D14F-8B4C-8D36D6EC4090}" destId="{A932BD48-D785-924D-BBC4-BA28B2B77FE5}" srcOrd="1" destOrd="0" presId="urn:microsoft.com/office/officeart/2005/8/layout/list1"/>
    <dgm:cxn modelId="{52FC771A-0587-4DAE-9AC9-C4D23A2C0970}" type="presParOf" srcId="{93E29277-FAE2-D14F-8B4C-8D36D6EC4090}" destId="{CFF392D2-87C1-0340-A4D3-99E2044882C5}" srcOrd="2" destOrd="0" presId="urn:microsoft.com/office/officeart/2005/8/layout/list1"/>
    <dgm:cxn modelId="{0FC9A291-1DF2-449D-A7DA-59F101AB034F}" type="presParOf" srcId="{93E29277-FAE2-D14F-8B4C-8D36D6EC4090}" destId="{B978A3DB-2D7C-464C-8B2C-4AB5527749CF}" srcOrd="3" destOrd="0" presId="urn:microsoft.com/office/officeart/2005/8/layout/list1"/>
    <dgm:cxn modelId="{DB1CAC0D-B209-4D70-A442-5BF5EC435EC4}" type="presParOf" srcId="{93E29277-FAE2-D14F-8B4C-8D36D6EC4090}" destId="{D27747AF-CD10-ED4C-B9A9-040B83EEC466}" srcOrd="4" destOrd="0" presId="urn:microsoft.com/office/officeart/2005/8/layout/list1"/>
    <dgm:cxn modelId="{3E8EDD14-F843-47DA-9E4D-FD58261288C3}" type="presParOf" srcId="{D27747AF-CD10-ED4C-B9A9-040B83EEC466}" destId="{651EB45E-CEAF-E74D-8C35-6A2F3C554EE0}" srcOrd="0" destOrd="0" presId="urn:microsoft.com/office/officeart/2005/8/layout/list1"/>
    <dgm:cxn modelId="{BEBC3F7B-76E8-46FF-976B-9167F2EC60EC}" type="presParOf" srcId="{D27747AF-CD10-ED4C-B9A9-040B83EEC466}" destId="{4DBFD34C-63B5-3C46-A1CB-AEC954C9540D}" srcOrd="1" destOrd="0" presId="urn:microsoft.com/office/officeart/2005/8/layout/list1"/>
    <dgm:cxn modelId="{5236668A-2138-4EB9-B515-47CBAA14AA06}" type="presParOf" srcId="{93E29277-FAE2-D14F-8B4C-8D36D6EC4090}" destId="{397EE475-C6A0-1D4F-BD96-A45D2425AC97}" srcOrd="5" destOrd="0" presId="urn:microsoft.com/office/officeart/2005/8/layout/list1"/>
    <dgm:cxn modelId="{8B6F3121-074E-43C9-910B-66463DF7DD8F}" type="presParOf" srcId="{93E29277-FAE2-D14F-8B4C-8D36D6EC4090}" destId="{53E1AD1F-A0B9-F441-A548-D67F7B07B079}" srcOrd="6" destOrd="0" presId="urn:microsoft.com/office/officeart/2005/8/layout/list1"/>
    <dgm:cxn modelId="{CAD94FA1-96C7-478C-BAA4-784B17506B56}" type="presParOf" srcId="{93E29277-FAE2-D14F-8B4C-8D36D6EC4090}" destId="{0B346600-D1C9-D44C-8FC1-3737F1390717}" srcOrd="7" destOrd="0" presId="urn:microsoft.com/office/officeart/2005/8/layout/list1"/>
    <dgm:cxn modelId="{E6D4E8D8-F4E4-4B20-A9F1-A48366823C51}" type="presParOf" srcId="{93E29277-FAE2-D14F-8B4C-8D36D6EC4090}" destId="{834ACF45-1725-C848-BDC9-DD8C44C200BB}" srcOrd="8" destOrd="0" presId="urn:microsoft.com/office/officeart/2005/8/layout/list1"/>
    <dgm:cxn modelId="{4BBFB064-F670-47B6-A964-800EE5E0BFD6}" type="presParOf" srcId="{834ACF45-1725-C848-BDC9-DD8C44C200BB}" destId="{051C8C55-F3D9-B041-9471-E84EEF90FA4A}" srcOrd="0" destOrd="0" presId="urn:microsoft.com/office/officeart/2005/8/layout/list1"/>
    <dgm:cxn modelId="{A8D077DA-C895-47A9-919B-D478E6E68D49}" type="presParOf" srcId="{834ACF45-1725-C848-BDC9-DD8C44C200BB}" destId="{1F080A2E-A504-DD42-B883-E1546BA38FD8}" srcOrd="1" destOrd="0" presId="urn:microsoft.com/office/officeart/2005/8/layout/list1"/>
    <dgm:cxn modelId="{78C36176-08D6-460B-83B1-E3A9B1704088}" type="presParOf" srcId="{93E29277-FAE2-D14F-8B4C-8D36D6EC4090}" destId="{87630FC4-6752-8248-B4E1-D0E8C2289BC6}" srcOrd="9" destOrd="0" presId="urn:microsoft.com/office/officeart/2005/8/layout/list1"/>
    <dgm:cxn modelId="{4A1CC951-5450-4486-9A6C-C3B75C17A23A}" type="presParOf" srcId="{93E29277-FAE2-D14F-8B4C-8D36D6EC4090}" destId="{EC735F94-CF2A-7E4A-B400-33B1190D0343}" srcOrd="10" destOrd="0" presId="urn:microsoft.com/office/officeart/2005/8/layout/list1"/>
    <dgm:cxn modelId="{BDB06EA7-A8EB-4FE8-89A6-67A4061A3806}" type="presParOf" srcId="{93E29277-FAE2-D14F-8B4C-8D36D6EC4090}" destId="{209BA20B-50A1-A64D-88F3-7D0D94AA14D1}" srcOrd="11" destOrd="0" presId="urn:microsoft.com/office/officeart/2005/8/layout/list1"/>
    <dgm:cxn modelId="{045238C7-EA99-48D9-AEE7-41E8E56F8849}" type="presParOf" srcId="{93E29277-FAE2-D14F-8B4C-8D36D6EC4090}" destId="{A3DC6C0A-3F41-6140-A017-4669E6414670}" srcOrd="12" destOrd="0" presId="urn:microsoft.com/office/officeart/2005/8/layout/list1"/>
    <dgm:cxn modelId="{54F326D9-1D10-489D-93E7-6E29A0B34F41}" type="presParOf" srcId="{A3DC6C0A-3F41-6140-A017-4669E6414670}" destId="{4F853033-DBE5-0948-BFF5-F67FE218F9D9}" srcOrd="0" destOrd="0" presId="urn:microsoft.com/office/officeart/2005/8/layout/list1"/>
    <dgm:cxn modelId="{FE4C861C-4477-40C4-B77F-16390B4B0AE3}" type="presParOf" srcId="{A3DC6C0A-3F41-6140-A017-4669E6414670}" destId="{1CF7EDE4-43F1-E54D-A310-A0915B6B3B18}" srcOrd="1" destOrd="0" presId="urn:microsoft.com/office/officeart/2005/8/layout/list1"/>
    <dgm:cxn modelId="{7B6179AC-9E3A-403B-B4C8-F0478A92A6E7}" type="presParOf" srcId="{93E29277-FAE2-D14F-8B4C-8D36D6EC4090}" destId="{3F6C6C38-A0EA-884C-B024-21C4D142F0FE}" srcOrd="13" destOrd="0" presId="urn:microsoft.com/office/officeart/2005/8/layout/list1"/>
    <dgm:cxn modelId="{6F4FEFA1-7702-4BD7-8608-F85E4770C9A1}" type="presParOf" srcId="{93E29277-FAE2-D14F-8B4C-8D36D6EC4090}" destId="{15028771-865F-CB45-AE42-D5FEFA6B0C02}" srcOrd="14" destOrd="0" presId="urn:microsoft.com/office/officeart/2005/8/layout/list1"/>
    <dgm:cxn modelId="{C8504C25-92D6-40BB-AC8D-3A7532AC6CD8}" type="presParOf" srcId="{93E29277-FAE2-D14F-8B4C-8D36D6EC4090}" destId="{CDFD502C-FDB6-124F-BF6F-93ED148C7931}" srcOrd="15" destOrd="0" presId="urn:microsoft.com/office/officeart/2005/8/layout/list1"/>
    <dgm:cxn modelId="{353AEA14-3B52-4D7B-A9B2-934F17DD5ACB}" type="presParOf" srcId="{93E29277-FAE2-D14F-8B4C-8D36D6EC4090}" destId="{8A8B155A-64F8-B742-BE88-3B7018FB8C74}" srcOrd="16" destOrd="0" presId="urn:microsoft.com/office/officeart/2005/8/layout/list1"/>
    <dgm:cxn modelId="{D90ECE7B-5962-4EAC-97B6-C2BDD71FB88C}" type="presParOf" srcId="{8A8B155A-64F8-B742-BE88-3B7018FB8C74}" destId="{7C125BCC-217A-E444-BB3D-955C209B868B}" srcOrd="0" destOrd="0" presId="urn:microsoft.com/office/officeart/2005/8/layout/list1"/>
    <dgm:cxn modelId="{9C18B4CE-F7F8-475B-80A1-F2F1AD3C3229}" type="presParOf" srcId="{8A8B155A-64F8-B742-BE88-3B7018FB8C74}" destId="{776CD454-1579-D944-B29F-314EC7AA97E2}" srcOrd="1" destOrd="0" presId="urn:microsoft.com/office/officeart/2005/8/layout/list1"/>
    <dgm:cxn modelId="{47AAE44E-239C-4ED6-9621-E67412DCA4B3}" type="presParOf" srcId="{93E29277-FAE2-D14F-8B4C-8D36D6EC4090}" destId="{B3E0FEAA-61E4-DF48-834C-52CF80A313B8}" srcOrd="17" destOrd="0" presId="urn:microsoft.com/office/officeart/2005/8/layout/list1"/>
    <dgm:cxn modelId="{3A6482CB-34AC-437F-95E6-EF89FFCCC928}" type="presParOf" srcId="{93E29277-FAE2-D14F-8B4C-8D36D6EC4090}" destId="{1AE6D4FC-FE9E-094F-86BE-D21DF6B4FD76}" srcOrd="18" destOrd="0" presId="urn:microsoft.com/office/officeart/2005/8/layout/list1"/>
    <dgm:cxn modelId="{97938CBB-C3BF-4300-99A8-4191289D21E3}" type="presParOf" srcId="{93E29277-FAE2-D14F-8B4C-8D36D6EC4090}" destId="{591B0B41-37F5-6E45-894B-530B68B6F91E}" srcOrd="19" destOrd="0" presId="urn:microsoft.com/office/officeart/2005/8/layout/list1"/>
    <dgm:cxn modelId="{CDBBED9D-0E55-4476-8552-1D62AECF58A9}" type="presParOf" srcId="{93E29277-FAE2-D14F-8B4C-8D36D6EC4090}" destId="{B6DB48EE-6176-ED4F-B5C6-B2D35E10D75A}" srcOrd="20" destOrd="0" presId="urn:microsoft.com/office/officeart/2005/8/layout/list1"/>
    <dgm:cxn modelId="{090D1699-F993-43FA-A0A0-90EABF5FA7E5}" type="presParOf" srcId="{B6DB48EE-6176-ED4F-B5C6-B2D35E10D75A}" destId="{1B718B77-9953-1447-8C27-236687190971}" srcOrd="0" destOrd="0" presId="urn:microsoft.com/office/officeart/2005/8/layout/list1"/>
    <dgm:cxn modelId="{F484ABA3-4C0E-4DD2-9EDD-4BA83CA681F5}" type="presParOf" srcId="{B6DB48EE-6176-ED4F-B5C6-B2D35E10D75A}" destId="{F440BB49-9948-A343-8B31-7C65C4624906}" srcOrd="1" destOrd="0" presId="urn:microsoft.com/office/officeart/2005/8/layout/list1"/>
    <dgm:cxn modelId="{68810123-22F7-400C-A19D-7AB4D5EBE6A8}" type="presParOf" srcId="{93E29277-FAE2-D14F-8B4C-8D36D6EC4090}" destId="{11BD837E-0FAC-AC4D-A14B-06A1927498FA}" srcOrd="21" destOrd="0" presId="urn:microsoft.com/office/officeart/2005/8/layout/list1"/>
    <dgm:cxn modelId="{0A85489E-F1AB-4348-8FB1-E02317134C99}" type="presParOf" srcId="{93E29277-FAE2-D14F-8B4C-8D36D6EC4090}" destId="{D2EA8810-9DEE-114D-9454-AD4B2D9A7857}" srcOrd="22" destOrd="0" presId="urn:microsoft.com/office/officeart/2005/8/layout/list1"/>
    <dgm:cxn modelId="{85FD10AB-5E7F-40F8-9D86-17A56122C39F}" type="presParOf" srcId="{93E29277-FAE2-D14F-8B4C-8D36D6EC4090}" destId="{505CA6E4-2D0E-F64E-826F-6CF04E085D4E}" srcOrd="23" destOrd="0" presId="urn:microsoft.com/office/officeart/2005/8/layout/list1"/>
    <dgm:cxn modelId="{75E7DCFF-8114-4846-8930-EB1EBEB28FCC}" type="presParOf" srcId="{93E29277-FAE2-D14F-8B4C-8D36D6EC4090}" destId="{696569FF-B42C-704B-8A50-C0A246D14CD3}" srcOrd="24" destOrd="0" presId="urn:microsoft.com/office/officeart/2005/8/layout/list1"/>
    <dgm:cxn modelId="{B5097C06-E4E1-4C06-8C51-4F1CBEFFB7F6}" type="presParOf" srcId="{696569FF-B42C-704B-8A50-C0A246D14CD3}" destId="{813D947B-BB9B-2444-A864-18FEF252055F}" srcOrd="0" destOrd="0" presId="urn:microsoft.com/office/officeart/2005/8/layout/list1"/>
    <dgm:cxn modelId="{FC5D9C4F-931D-4585-B96C-4B61E551A95C}" type="presParOf" srcId="{696569FF-B42C-704B-8A50-C0A246D14CD3}" destId="{133C98A7-1E57-F643-A300-47BE39B4D130}" srcOrd="1" destOrd="0" presId="urn:microsoft.com/office/officeart/2005/8/layout/list1"/>
    <dgm:cxn modelId="{6E42A10E-F115-480B-8815-729A97D356B7}" type="presParOf" srcId="{93E29277-FAE2-D14F-8B4C-8D36D6EC4090}" destId="{CB59AFA3-4E90-254A-85A0-699F820193C8}" srcOrd="25" destOrd="0" presId="urn:microsoft.com/office/officeart/2005/8/layout/list1"/>
    <dgm:cxn modelId="{27609615-42B9-4589-9E5A-03A0B6473913}" type="presParOf" srcId="{93E29277-FAE2-D14F-8B4C-8D36D6EC4090}" destId="{89DB79BF-F9E9-B54C-878A-C70E2440FCC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392D2-87C1-0340-A4D3-99E2044882C5}">
      <dsp:nvSpPr>
        <dsp:cNvPr id="0" name=""/>
        <dsp:cNvSpPr/>
      </dsp:nvSpPr>
      <dsp:spPr>
        <a:xfrm>
          <a:off x="0" y="169332"/>
          <a:ext cx="4142014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466" tIns="166624" rIns="32146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Smart Parking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Real Time Updates</a:t>
          </a:r>
        </a:p>
      </dsp:txBody>
      <dsp:txXfrm>
        <a:off x="0" y="169332"/>
        <a:ext cx="4142014" cy="693000"/>
      </dsp:txXfrm>
    </dsp:sp>
    <dsp:sp modelId="{33BEE0C3-B627-DE49-AE24-DBC440992CEE}">
      <dsp:nvSpPr>
        <dsp:cNvPr id="0" name=""/>
        <dsp:cNvSpPr/>
      </dsp:nvSpPr>
      <dsp:spPr>
        <a:xfrm>
          <a:off x="207100" y="51252"/>
          <a:ext cx="2899409" cy="23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Traffic Management</a:t>
          </a:r>
        </a:p>
      </dsp:txBody>
      <dsp:txXfrm>
        <a:off x="218628" y="62780"/>
        <a:ext cx="2876353" cy="213104"/>
      </dsp:txXfrm>
    </dsp:sp>
    <dsp:sp modelId="{53E1AD1F-A0B9-F441-A548-D67F7B07B079}">
      <dsp:nvSpPr>
        <dsp:cNvPr id="0" name=""/>
        <dsp:cNvSpPr/>
      </dsp:nvSpPr>
      <dsp:spPr>
        <a:xfrm>
          <a:off x="0" y="1023612"/>
          <a:ext cx="4142014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FD34C-63B5-3C46-A1CB-AEC954C9540D}">
      <dsp:nvSpPr>
        <dsp:cNvPr id="0" name=""/>
        <dsp:cNvSpPr/>
      </dsp:nvSpPr>
      <dsp:spPr>
        <a:xfrm>
          <a:off x="207100" y="905532"/>
          <a:ext cx="2899409" cy="236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Green and Smart Buildings</a:t>
          </a:r>
        </a:p>
      </dsp:txBody>
      <dsp:txXfrm>
        <a:off x="218628" y="917060"/>
        <a:ext cx="2876353" cy="213104"/>
      </dsp:txXfrm>
    </dsp:sp>
    <dsp:sp modelId="{EC735F94-CF2A-7E4A-B400-33B1190D0343}">
      <dsp:nvSpPr>
        <dsp:cNvPr id="0" name=""/>
        <dsp:cNvSpPr/>
      </dsp:nvSpPr>
      <dsp:spPr>
        <a:xfrm>
          <a:off x="0" y="1386492"/>
          <a:ext cx="4142014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80A2E-A504-DD42-B883-E1546BA38FD8}">
      <dsp:nvSpPr>
        <dsp:cNvPr id="0" name=""/>
        <dsp:cNvSpPr/>
      </dsp:nvSpPr>
      <dsp:spPr>
        <a:xfrm>
          <a:off x="207100" y="1268412"/>
          <a:ext cx="2899409" cy="236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Home Automation</a:t>
          </a:r>
        </a:p>
      </dsp:txBody>
      <dsp:txXfrm>
        <a:off x="218628" y="1279940"/>
        <a:ext cx="2876353" cy="213104"/>
      </dsp:txXfrm>
    </dsp:sp>
    <dsp:sp modelId="{15028771-865F-CB45-AE42-D5FEFA6B0C02}">
      <dsp:nvSpPr>
        <dsp:cNvPr id="0" name=""/>
        <dsp:cNvSpPr/>
      </dsp:nvSpPr>
      <dsp:spPr>
        <a:xfrm>
          <a:off x="0" y="1749372"/>
          <a:ext cx="4142014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7EDE4-43F1-E54D-A310-A0915B6B3B18}">
      <dsp:nvSpPr>
        <dsp:cNvPr id="0" name=""/>
        <dsp:cNvSpPr/>
      </dsp:nvSpPr>
      <dsp:spPr>
        <a:xfrm>
          <a:off x="207100" y="1631292"/>
          <a:ext cx="2899409" cy="236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City Wide </a:t>
          </a:r>
          <a:r>
            <a:rPr lang="en-GB" sz="1600" kern="1200" dirty="0" err="1"/>
            <a:t>wifi</a:t>
          </a:r>
          <a:r>
            <a:rPr lang="en-GB" sz="1600" kern="1200" dirty="0"/>
            <a:t> connectivity</a:t>
          </a:r>
        </a:p>
      </dsp:txBody>
      <dsp:txXfrm>
        <a:off x="218628" y="1642820"/>
        <a:ext cx="2876353" cy="213104"/>
      </dsp:txXfrm>
    </dsp:sp>
    <dsp:sp modelId="{1AE6D4FC-FE9E-094F-86BE-D21DF6B4FD76}">
      <dsp:nvSpPr>
        <dsp:cNvPr id="0" name=""/>
        <dsp:cNvSpPr/>
      </dsp:nvSpPr>
      <dsp:spPr>
        <a:xfrm>
          <a:off x="0" y="2112252"/>
          <a:ext cx="414201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466" tIns="166624" rIns="32146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E-waste, Solid, Bio</a:t>
          </a:r>
        </a:p>
      </dsp:txBody>
      <dsp:txXfrm>
        <a:off x="0" y="2112252"/>
        <a:ext cx="4142014" cy="504000"/>
      </dsp:txXfrm>
    </dsp:sp>
    <dsp:sp modelId="{776CD454-1579-D944-B29F-314EC7AA97E2}">
      <dsp:nvSpPr>
        <dsp:cNvPr id="0" name=""/>
        <dsp:cNvSpPr/>
      </dsp:nvSpPr>
      <dsp:spPr>
        <a:xfrm>
          <a:off x="207100" y="1994172"/>
          <a:ext cx="2899409" cy="2361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Waste Management </a:t>
          </a:r>
        </a:p>
      </dsp:txBody>
      <dsp:txXfrm>
        <a:off x="218628" y="2005700"/>
        <a:ext cx="2876353" cy="213104"/>
      </dsp:txXfrm>
    </dsp:sp>
    <dsp:sp modelId="{D2EA8810-9DEE-114D-9454-AD4B2D9A7857}">
      <dsp:nvSpPr>
        <dsp:cNvPr id="0" name=""/>
        <dsp:cNvSpPr/>
      </dsp:nvSpPr>
      <dsp:spPr>
        <a:xfrm>
          <a:off x="0" y="2777532"/>
          <a:ext cx="4142014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0BB49-9948-A343-8B31-7C65C4624906}">
      <dsp:nvSpPr>
        <dsp:cNvPr id="0" name=""/>
        <dsp:cNvSpPr/>
      </dsp:nvSpPr>
      <dsp:spPr>
        <a:xfrm>
          <a:off x="207100" y="2659452"/>
          <a:ext cx="2899409" cy="23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Water, Air and Noise Pollution</a:t>
          </a:r>
        </a:p>
      </dsp:txBody>
      <dsp:txXfrm>
        <a:off x="218628" y="2670980"/>
        <a:ext cx="2876353" cy="213104"/>
      </dsp:txXfrm>
    </dsp:sp>
    <dsp:sp modelId="{89DB79BF-F9E9-B54C-878A-C70E2440FCCB}">
      <dsp:nvSpPr>
        <dsp:cNvPr id="0" name=""/>
        <dsp:cNvSpPr/>
      </dsp:nvSpPr>
      <dsp:spPr>
        <a:xfrm>
          <a:off x="0" y="3165531"/>
          <a:ext cx="4142014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466" tIns="166624" rIns="32146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Sustainabllity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Reuse and renew</a:t>
          </a:r>
        </a:p>
      </dsp:txBody>
      <dsp:txXfrm>
        <a:off x="0" y="3165531"/>
        <a:ext cx="4142014" cy="693000"/>
      </dsp:txXfrm>
    </dsp:sp>
    <dsp:sp modelId="{133C98A7-1E57-F643-A300-47BE39B4D130}">
      <dsp:nvSpPr>
        <dsp:cNvPr id="0" name=""/>
        <dsp:cNvSpPr/>
      </dsp:nvSpPr>
      <dsp:spPr>
        <a:xfrm>
          <a:off x="207100" y="3022332"/>
          <a:ext cx="2899409" cy="236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591" tIns="0" rIns="1095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Ease of Living</a:t>
          </a:r>
        </a:p>
      </dsp:txBody>
      <dsp:txXfrm>
        <a:off x="218628" y="3033860"/>
        <a:ext cx="2876353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62D89-2936-5D4B-82EC-20BBFE1B2B90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A793E-FFBD-4B47-958F-376D6A84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Welcome to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b06656a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b06656a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98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b06656a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b06656a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79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4b06656a1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4b06656a1_3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66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4EEF41-5BE4-CD43-9449-06EAA417E2A4}"/>
              </a:ext>
            </a:extLst>
          </p:cNvPr>
          <p:cNvSpPr txBox="1"/>
          <p:nvPr userDrawn="1"/>
        </p:nvSpPr>
        <p:spPr>
          <a:xfrm>
            <a:off x="3111795" y="1956391"/>
            <a:ext cx="2806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Welcome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D754-60D4-C748-B32B-164C2A48DFC7}"/>
              </a:ext>
            </a:extLst>
          </p:cNvPr>
          <p:cNvSpPr txBox="1"/>
          <p:nvPr userDrawn="1"/>
        </p:nvSpPr>
        <p:spPr>
          <a:xfrm>
            <a:off x="2519916" y="2340641"/>
            <a:ext cx="399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PES University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0A20C-05D0-464A-8423-A9F866C7659D}"/>
              </a:ext>
            </a:extLst>
          </p:cNvPr>
          <p:cNvSpPr txBox="1"/>
          <p:nvPr userDrawn="1"/>
        </p:nvSpPr>
        <p:spPr>
          <a:xfrm>
            <a:off x="2197395" y="3024017"/>
            <a:ext cx="47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Ring Road Campus, Bengaluru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DB1C1D-732E-C041-8BF5-66C6098B36C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sz="900" b="0" i="0"/>
            </a:lvl1pPr>
          </a:lstStyle>
          <a:p>
            <a:fld id="{CF0C4943-2E83-944C-9320-B94835D82FFE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6371B-781C-41C5-89EF-FDFE88B72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5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25F6E5-5F02-4B1D-8509-5780B9842B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0A78C-FFD2-4192-9E29-4A3E0C0D46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207CE-8108-432F-9396-E434990DEE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1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;p15">
            <a:extLst>
              <a:ext uri="{FF2B5EF4-FFF2-40B4-BE49-F238E27FC236}">
                <a16:creationId xmlns:a16="http://schemas.microsoft.com/office/drawing/2014/main" id="{AB118EC6-0972-4D4D-9092-C046354B706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4128" y="4062731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;p15">
            <a:extLst>
              <a:ext uri="{FF2B5EF4-FFF2-40B4-BE49-F238E27FC236}">
                <a16:creationId xmlns:a16="http://schemas.microsoft.com/office/drawing/2014/main" id="{6DE6DCED-C72B-6747-B1E7-B2CE321381D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48484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B2323B-1A45-8C4B-A685-2B565B4A68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95" y="1495016"/>
            <a:ext cx="6699810" cy="23274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112344"/>
                </a:solidFill>
              </a:defRPr>
            </a:lvl1pPr>
          </a:lstStyle>
          <a:p>
            <a:pPr lvl="0"/>
            <a:r>
              <a:rPr lang="en-GB" dirty="0"/>
              <a:t>Professor Name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Designation,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Department of Computer Science and Engineering,</a:t>
            </a:r>
          </a:p>
          <a:p>
            <a:pPr lvl="0"/>
            <a:r>
              <a:rPr lang="en-US" dirty="0"/>
              <a:t>PES University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82B7B-1012-C74A-B7C1-2A74EC375FF5}"/>
              </a:ext>
            </a:extLst>
          </p:cNvPr>
          <p:cNvSpPr txBox="1"/>
          <p:nvPr userDrawn="1"/>
        </p:nvSpPr>
        <p:spPr>
          <a:xfrm>
            <a:off x="2074689" y="344570"/>
            <a:ext cx="49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6359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FF6D-E751-404C-9C54-827BBD950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4A371-093D-2245-8447-0690961FA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912EC-7A8A-4B42-877B-9BABE226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Dec 2019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008B2-A2F7-1D49-A718-A98C3FCB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Prasad Honnavalli @ PES University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55FE97B-0D21-BF42-A53E-040BCF22D48F}"/>
              </a:ext>
            </a:extLst>
          </p:cNvPr>
          <p:cNvSpPr/>
          <p:nvPr userDrawn="1"/>
        </p:nvSpPr>
        <p:spPr>
          <a:xfrm>
            <a:off x="158297" y="172464"/>
            <a:ext cx="1032434" cy="2148706"/>
          </a:xfrm>
          <a:custGeom>
            <a:avLst/>
            <a:gdLst/>
            <a:ahLst/>
            <a:cxnLst/>
            <a:rect l="l" t="t" r="r" b="b"/>
            <a:pathLst>
              <a:path w="3275329" h="4408805">
                <a:moveTo>
                  <a:pt x="3275014" y="0"/>
                </a:moveTo>
                <a:lnTo>
                  <a:pt x="0" y="0"/>
                </a:lnTo>
                <a:lnTo>
                  <a:pt x="0" y="4408480"/>
                </a:lnTo>
                <a:lnTo>
                  <a:pt x="405777" y="4408480"/>
                </a:lnTo>
                <a:lnTo>
                  <a:pt x="405777" y="288310"/>
                </a:lnTo>
                <a:lnTo>
                  <a:pt x="3275014" y="285658"/>
                </a:lnTo>
                <a:lnTo>
                  <a:pt x="3274889" y="270359"/>
                </a:lnTo>
                <a:lnTo>
                  <a:pt x="3274804" y="255380"/>
                </a:lnTo>
                <a:lnTo>
                  <a:pt x="3274753" y="240687"/>
                </a:lnTo>
                <a:lnTo>
                  <a:pt x="3274734" y="226244"/>
                </a:lnTo>
                <a:lnTo>
                  <a:pt x="3274769" y="197963"/>
                </a:lnTo>
                <a:lnTo>
                  <a:pt x="3274815" y="184055"/>
                </a:lnTo>
                <a:lnTo>
                  <a:pt x="3274874" y="170253"/>
                </a:lnTo>
                <a:lnTo>
                  <a:pt x="3275155" y="115404"/>
                </a:lnTo>
                <a:lnTo>
                  <a:pt x="3275214" y="101603"/>
                </a:lnTo>
                <a:lnTo>
                  <a:pt x="3275260" y="87694"/>
                </a:lnTo>
                <a:lnTo>
                  <a:pt x="3275276" y="44970"/>
                </a:lnTo>
                <a:lnTo>
                  <a:pt x="3275225" y="30277"/>
                </a:lnTo>
                <a:lnTo>
                  <a:pt x="3275140" y="15299"/>
                </a:lnTo>
                <a:lnTo>
                  <a:pt x="327501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274362A-3365-3544-8953-CE72EF5E1682}"/>
              </a:ext>
            </a:extLst>
          </p:cNvPr>
          <p:cNvSpPr/>
          <p:nvPr userDrawn="1"/>
        </p:nvSpPr>
        <p:spPr>
          <a:xfrm>
            <a:off x="354112" y="366659"/>
            <a:ext cx="836619" cy="1954511"/>
          </a:xfrm>
          <a:custGeom>
            <a:avLst/>
            <a:gdLst/>
            <a:ahLst/>
            <a:cxnLst/>
            <a:rect l="l" t="t" r="r" b="b"/>
            <a:pathLst>
              <a:path w="2705100" h="4049395">
                <a:moveTo>
                  <a:pt x="2704539" y="0"/>
                </a:moveTo>
                <a:lnTo>
                  <a:pt x="0" y="0"/>
                </a:lnTo>
                <a:lnTo>
                  <a:pt x="0" y="4049243"/>
                </a:lnTo>
                <a:lnTo>
                  <a:pt x="335087" y="4049243"/>
                </a:lnTo>
                <a:lnTo>
                  <a:pt x="335087" y="264840"/>
                </a:lnTo>
                <a:lnTo>
                  <a:pt x="2704539" y="262402"/>
                </a:lnTo>
                <a:lnTo>
                  <a:pt x="2704433" y="248346"/>
                </a:lnTo>
                <a:lnTo>
                  <a:pt x="2704361" y="234586"/>
                </a:lnTo>
                <a:lnTo>
                  <a:pt x="2704331" y="181843"/>
                </a:lnTo>
                <a:lnTo>
                  <a:pt x="2704370" y="169067"/>
                </a:lnTo>
                <a:lnTo>
                  <a:pt x="2704420" y="156390"/>
                </a:lnTo>
                <a:lnTo>
                  <a:pt x="2704657" y="106011"/>
                </a:lnTo>
                <a:lnTo>
                  <a:pt x="2704707" y="93334"/>
                </a:lnTo>
                <a:lnTo>
                  <a:pt x="2704746" y="80559"/>
                </a:lnTo>
                <a:lnTo>
                  <a:pt x="2704759" y="41313"/>
                </a:lnTo>
                <a:lnTo>
                  <a:pt x="2704716" y="27815"/>
                </a:lnTo>
                <a:lnTo>
                  <a:pt x="2704644" y="14055"/>
                </a:lnTo>
                <a:lnTo>
                  <a:pt x="2704539" y="0"/>
                </a:lnTo>
                <a:close/>
              </a:path>
            </a:pathLst>
          </a:custGeom>
          <a:solidFill>
            <a:srgbClr val="335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EFE1237-B688-A941-AFCD-6DEC889EC68B}"/>
              </a:ext>
            </a:extLst>
          </p:cNvPr>
          <p:cNvSpPr/>
          <p:nvPr userDrawn="1"/>
        </p:nvSpPr>
        <p:spPr>
          <a:xfrm rot="10800000">
            <a:off x="7914368" y="2841693"/>
            <a:ext cx="1032434" cy="2148706"/>
          </a:xfrm>
          <a:custGeom>
            <a:avLst/>
            <a:gdLst/>
            <a:ahLst/>
            <a:cxnLst/>
            <a:rect l="l" t="t" r="r" b="b"/>
            <a:pathLst>
              <a:path w="3275329" h="4408805">
                <a:moveTo>
                  <a:pt x="3275014" y="0"/>
                </a:moveTo>
                <a:lnTo>
                  <a:pt x="0" y="0"/>
                </a:lnTo>
                <a:lnTo>
                  <a:pt x="0" y="4408480"/>
                </a:lnTo>
                <a:lnTo>
                  <a:pt x="405777" y="4408480"/>
                </a:lnTo>
                <a:lnTo>
                  <a:pt x="405777" y="288310"/>
                </a:lnTo>
                <a:lnTo>
                  <a:pt x="3275014" y="285658"/>
                </a:lnTo>
                <a:lnTo>
                  <a:pt x="3274889" y="270359"/>
                </a:lnTo>
                <a:lnTo>
                  <a:pt x="3274804" y="255380"/>
                </a:lnTo>
                <a:lnTo>
                  <a:pt x="3274753" y="240687"/>
                </a:lnTo>
                <a:lnTo>
                  <a:pt x="3274734" y="226244"/>
                </a:lnTo>
                <a:lnTo>
                  <a:pt x="3274769" y="197963"/>
                </a:lnTo>
                <a:lnTo>
                  <a:pt x="3274815" y="184055"/>
                </a:lnTo>
                <a:lnTo>
                  <a:pt x="3274874" y="170253"/>
                </a:lnTo>
                <a:lnTo>
                  <a:pt x="3275155" y="115404"/>
                </a:lnTo>
                <a:lnTo>
                  <a:pt x="3275214" y="101603"/>
                </a:lnTo>
                <a:lnTo>
                  <a:pt x="3275260" y="87694"/>
                </a:lnTo>
                <a:lnTo>
                  <a:pt x="3275276" y="44970"/>
                </a:lnTo>
                <a:lnTo>
                  <a:pt x="3275225" y="30277"/>
                </a:lnTo>
                <a:lnTo>
                  <a:pt x="3275140" y="15299"/>
                </a:lnTo>
                <a:lnTo>
                  <a:pt x="327501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21BA2C3-71D4-AC49-9E73-48B0DCF300D6}"/>
              </a:ext>
            </a:extLst>
          </p:cNvPr>
          <p:cNvSpPr/>
          <p:nvPr userDrawn="1"/>
        </p:nvSpPr>
        <p:spPr>
          <a:xfrm rot="10800000">
            <a:off x="7914368" y="2841693"/>
            <a:ext cx="836619" cy="1954511"/>
          </a:xfrm>
          <a:custGeom>
            <a:avLst/>
            <a:gdLst/>
            <a:ahLst/>
            <a:cxnLst/>
            <a:rect l="l" t="t" r="r" b="b"/>
            <a:pathLst>
              <a:path w="2705100" h="4049395">
                <a:moveTo>
                  <a:pt x="2704539" y="0"/>
                </a:moveTo>
                <a:lnTo>
                  <a:pt x="0" y="0"/>
                </a:lnTo>
                <a:lnTo>
                  <a:pt x="0" y="4049243"/>
                </a:lnTo>
                <a:lnTo>
                  <a:pt x="335087" y="4049243"/>
                </a:lnTo>
                <a:lnTo>
                  <a:pt x="335087" y="264840"/>
                </a:lnTo>
                <a:lnTo>
                  <a:pt x="2704539" y="262402"/>
                </a:lnTo>
                <a:lnTo>
                  <a:pt x="2704433" y="248346"/>
                </a:lnTo>
                <a:lnTo>
                  <a:pt x="2704361" y="234586"/>
                </a:lnTo>
                <a:lnTo>
                  <a:pt x="2704331" y="181843"/>
                </a:lnTo>
                <a:lnTo>
                  <a:pt x="2704370" y="169067"/>
                </a:lnTo>
                <a:lnTo>
                  <a:pt x="2704420" y="156390"/>
                </a:lnTo>
                <a:lnTo>
                  <a:pt x="2704657" y="106011"/>
                </a:lnTo>
                <a:lnTo>
                  <a:pt x="2704707" y="93334"/>
                </a:lnTo>
                <a:lnTo>
                  <a:pt x="2704746" y="80559"/>
                </a:lnTo>
                <a:lnTo>
                  <a:pt x="2704759" y="41313"/>
                </a:lnTo>
                <a:lnTo>
                  <a:pt x="2704716" y="27815"/>
                </a:lnTo>
                <a:lnTo>
                  <a:pt x="2704644" y="14055"/>
                </a:lnTo>
                <a:lnTo>
                  <a:pt x="2704539" y="0"/>
                </a:lnTo>
                <a:close/>
              </a:path>
            </a:pathLst>
          </a:custGeom>
          <a:solidFill>
            <a:srgbClr val="3353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99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FCC8-421D-495F-B320-57BAB03F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78C5-54B4-496D-B883-3E6AC35A0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44DD-9357-47BF-BAB7-38E590C2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5B7A-2F41-401F-8628-E946110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EA114-108D-4F96-9E8F-14C3E938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75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B894-6560-433B-B2F1-4170A308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4765-78C1-4AD2-94A0-8EACF93E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9B46A-CB47-4CCF-99B4-A1AB02AF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F6B4F-2A05-43DC-A4AE-9632F6BE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D63A3-6263-4D5B-8111-612004A7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135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E9FE-CD24-472A-AAE5-7251373B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9C45-66D5-48CB-8DD7-9B10BC56B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A9E97-8846-4592-A9C8-D8352F25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3B4A6-E82A-4CF2-B513-EDC9C81C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0F9D-DD6A-4EDA-86D1-9337AB4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30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91B1-DA46-497A-9A87-D6C46F68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7FAC5-B948-4C8F-B700-87FB005AA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CF16B-BCAD-4F6F-AC34-31AF005F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1FB05-9292-4AAF-BBDB-ABBBF3A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F01D9-79C4-45E3-926D-0446A6CC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49E27-E0D4-4C31-BF23-9C117EC1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4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ADD754-60D4-C748-B32B-164C2A48DFC7}"/>
              </a:ext>
            </a:extLst>
          </p:cNvPr>
          <p:cNvSpPr txBox="1"/>
          <p:nvPr userDrawn="1"/>
        </p:nvSpPr>
        <p:spPr>
          <a:xfrm>
            <a:off x="2085752" y="1879850"/>
            <a:ext cx="497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Internet of Things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0A20C-05D0-464A-8423-A9F866C7659D}"/>
              </a:ext>
            </a:extLst>
          </p:cNvPr>
          <p:cNvSpPr txBox="1"/>
          <p:nvPr userDrawn="1"/>
        </p:nvSpPr>
        <p:spPr>
          <a:xfrm>
            <a:off x="2197395" y="2605810"/>
            <a:ext cx="47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OS, Web, Cloud, IoT, Mobile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DB1C1D-732E-C041-8BF5-66C6098B36C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sz="900" b="0" i="0"/>
            </a:lvl1pPr>
          </a:lstStyle>
          <a:p>
            <a:fld id="{CF0C4943-2E83-944C-9320-B94835D82FFE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A68D-B40D-A64F-94EF-B04531483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7750" y="3346450"/>
            <a:ext cx="4600575" cy="77189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EA7F25"/>
                </a:solidFill>
              </a:defRPr>
            </a:lvl1pPr>
          </a:lstStyle>
          <a:p>
            <a:pPr lvl="0"/>
            <a:r>
              <a:rPr lang="en-US" dirty="0"/>
              <a:t>Lecture #, Date</a:t>
            </a:r>
          </a:p>
          <a:p>
            <a:pPr lvl="0"/>
            <a:r>
              <a:rPr lang="en-US" dirty="0"/>
              <a:t>Professor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CC0CE-9207-40DC-8315-202005A75B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761"/>
            <a:ext cx="9144000" cy="15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9F395-8BBF-4228-BAB5-712AF986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53A61-D936-40BA-AB0C-9F84573C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B72F8-8CC6-4ECA-8218-58896984D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7FE87-687F-419A-B2B1-494789719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B60BE-DDD8-4D45-8E9E-878962BDE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B94E0-6977-49B5-959F-4A9AC67F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AAA96-4B85-4901-8BC6-8DF74816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237BB-9B90-4C23-B9DB-30C378BF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511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4922-7E2B-4E5C-9F47-A8CAF877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6472E-F8A8-40B7-BD5F-EB97BEFE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D83BF-1FC7-4C28-80D4-AB7C71A8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E545B-6C9A-491D-8D3C-5820B159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545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BFA65-74D8-4932-BEF5-EB4FCBB8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A4671-3282-480B-BEB1-5E9409DC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2C4A-46F1-4328-BF8B-DD2592B9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534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297-1DA7-4094-A8DB-C7AA74E7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8A5A-9760-4452-B8C3-8BABBDCB1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DE49-8686-4815-8FD8-BF5E0B9DA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A4ABE-15F3-46CD-A724-CAD45E51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E76FF-FA7F-4F80-944D-EF4D6DF0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EC759-DEA6-4219-BA0C-F67F022D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952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A56F-C0D0-449B-9BDF-02617F90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23B13-4E42-484E-B479-0AF697AC9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4DD15-4CFA-470F-ACFF-9855CBFD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47999-8535-479E-9136-FCAF976D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048E9-CA84-4715-9383-23E47B39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9DDA2-7272-4092-B554-1841DF81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687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59BB-CD93-45A4-9C17-38E1F918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0F1FA-5ED5-4842-AB8A-EF1E84601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0A3C4-4A96-46B1-B68D-4C3DA3C2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B128B-67E2-4F66-89F6-FD9EF54D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684C-C89D-439B-A11F-432D770C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898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949BA-0833-4E32-8816-084E6AAE0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8832A-AE41-42FE-BC66-7BF01FB7A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92BC-FD13-4328-AB8B-A1382D82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A23FE-631C-47B7-806D-0ABDD11D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F4B2B-9491-4964-847A-53053D5E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5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of Eng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B427BB-857C-B644-9FB5-E41DFC676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158038"/>
            <a:ext cx="8520600" cy="572700"/>
          </a:xfrm>
        </p:spPr>
        <p:txBody>
          <a:bodyPr vert="horz" lIns="68580" tIns="34290" rIns="68580" bIns="34290" rtlCol="0" anchor="b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pPr defTabSz="685800">
              <a:lnSpc>
                <a:spcPct val="90000"/>
              </a:lnSpc>
            </a:pPr>
            <a:r>
              <a:rPr lang="en-US" sz="2800" b="1" kern="1200" dirty="0">
                <a:latin typeface="+mn-lt"/>
                <a:ea typeface="+mj-ea"/>
                <a:cs typeface="+mj-cs"/>
              </a:rPr>
              <a:t>General Rules of Engagement</a:t>
            </a: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C54C56-95FE-804C-972F-4C8ADBFC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6693" y="4058568"/>
            <a:ext cx="2388751" cy="693312"/>
          </a:xfrm>
        </p:spPr>
        <p:txBody>
          <a:bodyPr vert="horz" lIns="68580" tIns="34290" rIns="68580" bIns="34290" rtlCol="0" anchor="ctr">
            <a:noAutofit/>
          </a:bodyPr>
          <a:lstStyle>
            <a:lvl1pPr>
              <a:defRPr b="1">
                <a:solidFill>
                  <a:srgbClr val="112344"/>
                </a:solidFill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Click to edit Master text styles</a:t>
            </a:r>
          </a:p>
          <a:p>
            <a:pPr lvl="1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Second level</a:t>
            </a:r>
          </a:p>
        </p:txBody>
      </p:sp>
      <p:pic>
        <p:nvPicPr>
          <p:cNvPr id="14" name="Picture 32">
            <a:extLst>
              <a:ext uri="{FF2B5EF4-FFF2-40B4-BE49-F238E27FC236}">
                <a16:creationId xmlns:a16="http://schemas.microsoft.com/office/drawing/2014/main" id="{F3A746D8-82BF-C24D-BFFB-B6480FF27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876" y="2264890"/>
            <a:ext cx="2278864" cy="1731937"/>
          </a:xfrm>
          <a:prstGeom prst="rect">
            <a:avLst/>
          </a:prstGeom>
        </p:spPr>
      </p:pic>
      <p:pic>
        <p:nvPicPr>
          <p:cNvPr id="15" name="Picture 35">
            <a:extLst>
              <a:ext uri="{FF2B5EF4-FFF2-40B4-BE49-F238E27FC236}">
                <a16:creationId xmlns:a16="http://schemas.microsoft.com/office/drawing/2014/main" id="{47FE92CD-A758-064E-B789-183C801BA2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0885" y="920523"/>
            <a:ext cx="1242230" cy="1242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9545C-C156-B945-8C4B-70C02F32A7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05897" y="961327"/>
            <a:ext cx="2638698" cy="1979024"/>
          </a:xfrm>
          <a:prstGeom prst="rect">
            <a:avLst/>
          </a:prstGeom>
        </p:spPr>
      </p:pic>
      <p:pic>
        <p:nvPicPr>
          <p:cNvPr id="19" name="Picture 31">
            <a:extLst>
              <a:ext uri="{FF2B5EF4-FFF2-40B4-BE49-F238E27FC236}">
                <a16:creationId xmlns:a16="http://schemas.microsoft.com/office/drawing/2014/main" id="{3347D2DC-9411-8141-90D3-9F0CC085064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50885" y="2376239"/>
            <a:ext cx="1234559" cy="1241822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DB577E6A-85A6-5741-B531-F74B61AAC07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0506" y="961327"/>
            <a:ext cx="2628194" cy="1241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9502DC-7D7C-411C-8C3C-639609E591D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214CEB-6F65-F54B-8BC5-7A30511CB5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00" y="1928425"/>
            <a:ext cx="8520600" cy="7926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US" dirty="0"/>
              <a:t>Chapter Title</a:t>
            </a:r>
          </a:p>
        </p:txBody>
      </p:sp>
      <p:cxnSp>
        <p:nvCxnSpPr>
          <p:cNvPr id="13" name="Google Shape;22;p3">
            <a:extLst>
              <a:ext uri="{FF2B5EF4-FFF2-40B4-BE49-F238E27FC236}">
                <a16:creationId xmlns:a16="http://schemas.microsoft.com/office/drawing/2014/main" id="{16CF7155-4F03-6F43-AFFF-4EC23F4E78DC}"/>
              </a:ext>
            </a:extLst>
          </p:cNvPr>
          <p:cNvCxnSpPr/>
          <p:nvPr userDrawn="1"/>
        </p:nvCxnSpPr>
        <p:spPr>
          <a:xfrm>
            <a:off x="326175" y="2871075"/>
            <a:ext cx="8032500" cy="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4B1C9-C2C7-E84D-AE97-93A63BB2E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438" y="3006725"/>
            <a:ext cx="8507412" cy="35718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dirty="0"/>
              <a:t>Optional one-line Description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300D2-5CB3-4E6C-A9FC-B483A1E1BB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A3A"/>
                </a:solidFill>
              </a:defRPr>
            </a:lvl1pPr>
            <a:lvl2pPr>
              <a:defRPr sz="2400">
                <a:solidFill>
                  <a:srgbClr val="3A3A3A"/>
                </a:solidFill>
              </a:defRPr>
            </a:lvl2pPr>
            <a:lvl3pPr>
              <a:defRPr sz="2400">
                <a:solidFill>
                  <a:srgbClr val="3A3A3A"/>
                </a:solidFill>
              </a:defRPr>
            </a:lvl3pPr>
            <a:lvl4pPr>
              <a:defRPr sz="2400">
                <a:solidFill>
                  <a:srgbClr val="3A3A3A"/>
                </a:solidFill>
              </a:defRPr>
            </a:lvl4pPr>
            <a:lvl5pPr>
              <a:defRPr sz="24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5E70-890D-45FC-AAE9-62755A3280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1203-83F4-4C30-866A-981F4FF1D9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27CF-6D76-6D4B-987A-FC7BCA17E6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185" y="1044558"/>
            <a:ext cx="3994150" cy="33845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3BBED80-4B7E-8642-8AF7-B463506CE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3665" y="1044558"/>
            <a:ext cx="3994150" cy="33845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7C6A03-157B-41FA-AA38-9BF7D19C1E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897464" y="1124753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345CE-D7EB-704C-9A5C-2A18A007E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388" y="1044575"/>
            <a:ext cx="4373562" cy="33147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425D6-2E5D-4D28-B64C-0AAECE73C6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347275" y="1169075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345CE-D7EB-704C-9A5C-2A18A007E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043855"/>
            <a:ext cx="4373562" cy="33147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780DE-D335-4756-AE55-5DE62EE84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2401" y="93844"/>
            <a:ext cx="298957" cy="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D579E-16BD-EA4E-BE0A-DBF83E5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92ED-C30C-B745-B771-07115C54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DE7B-035A-184F-B314-CCEB7B118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9BB8-2F30-3946-8758-1311D47C01A5}" type="datetime1">
              <a:rPr lang="en-IN" smtClean="0"/>
              <a:t>14-09-2020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3B44-BF48-1E49-B65E-7FFC272BF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8C4C-894D-B949-83F1-54C3664B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162DD-153C-4143-BB47-F7B5B8C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3" r:id="rId4"/>
    <p:sldLayoutId id="2147483650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2" r:id="rId11"/>
    <p:sldLayoutId id="2147483658" r:id="rId12"/>
    <p:sldLayoutId id="2147483659" r:id="rId13"/>
    <p:sldLayoutId id="2147483660" r:id="rId14"/>
    <p:sldLayoutId id="2147483676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A2CF2-1EF3-4D9B-A6BC-B65F7599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8B54A-2D1E-4614-A57A-A6D66B6AE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1574A-04A0-4392-BA2A-1850132FB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752A-57C9-4C62-BD09-0C3A690B25BF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3B4D-1A90-4879-BD34-5FFEAAE8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C50EF-4A21-437E-B627-C71C9C4CE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F9307-8EF2-41D0-B23F-18D073851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981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na.edu/~academy/firstPrinciples/" TargetMode="External"/><Relationship Id="rId2" Type="http://schemas.openxmlformats.org/officeDocument/2006/relationships/hyperlink" Target="https://www.indiana.edu/~tedfrick/plagiarism/index2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56BA7-6ADB-7348-AEE2-0F0861F2C86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0C4943-2E83-944C-9320-B94835D82FFE}" type="slidenum">
              <a:rPr lang="en" smtClean="0"/>
              <a:pPr/>
              <a:t>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07E9E-EA21-4A51-BFAA-4AD3CAAD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65" y="319613"/>
            <a:ext cx="2929533" cy="10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8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06185" y="150409"/>
            <a:ext cx="7886700" cy="5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Grading Scheme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u="sng" dirty="0"/>
              <a:t>Assessment policy:</a:t>
            </a:r>
            <a:r>
              <a:rPr lang="en" sz="2000" dirty="0"/>
              <a:t> In Semester Assessment (ISA) Max : 60 </a:t>
            </a:r>
            <a:endParaRPr sz="2000" dirty="0"/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u="sng" dirty="0"/>
              <a:t>Assessment policy:</a:t>
            </a:r>
            <a:r>
              <a:rPr lang="en" sz="2000" dirty="0"/>
              <a:t> End Semester Assessment (ESA) Max: 40</a:t>
            </a:r>
            <a:endParaRPr sz="2000" dirty="0"/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Total = ISA + ESA = 100 marks</a:t>
            </a:r>
            <a:endParaRPr sz="2000" i="1" dirty="0"/>
          </a:p>
          <a:p>
            <a:pPr marL="342900" lvl="0" indent="-342900" algn="l" rtl="0">
              <a:lnSpc>
                <a:spcPct val="118333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Arial" panose="020B0604020202020204" pitchFamily="34" charset="0"/>
              <a:buChar char="•"/>
            </a:pPr>
            <a:endParaRPr sz="2000" i="1" dirty="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1625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Arial" panose="020B0604020202020204" pitchFamily="34" charset="0"/>
              <a:buChar char="•"/>
            </a:pPr>
            <a:endParaRPr sz="2000" dirty="0">
              <a:solidFill>
                <a:srgbClr val="EA7F26"/>
              </a:solidFill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9" name="Google Shape;148;p21">
            <a:extLst>
              <a:ext uri="{FF2B5EF4-FFF2-40B4-BE49-F238E27FC236}">
                <a16:creationId xmlns:a16="http://schemas.microsoft.com/office/drawing/2014/main" id="{1D3F1367-92CC-534C-AAA6-3E19A293C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289251"/>
              </p:ext>
            </p:extLst>
          </p:nvPr>
        </p:nvGraphicFramePr>
        <p:xfrm>
          <a:off x="461033" y="1880988"/>
          <a:ext cx="6092100" cy="1485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 dirty="0"/>
                        <a:t>Activity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Marks 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Remarks 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ISA 1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Scaled down to 9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dirty="0"/>
                        <a:t>ISA 2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Scaled down to 6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Mini Project</a:t>
                      </a:r>
                      <a:endParaRPr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50 (approx.)</a:t>
                      </a:r>
                      <a:endParaRPr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Scaled down to 10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Total Marks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Google Shape;149;p21">
            <a:extLst>
              <a:ext uri="{FF2B5EF4-FFF2-40B4-BE49-F238E27FC236}">
                <a16:creationId xmlns:a16="http://schemas.microsoft.com/office/drawing/2014/main" id="{CA883DC4-0810-D143-9EAC-47EB7BA05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693371"/>
              </p:ext>
            </p:extLst>
          </p:nvPr>
        </p:nvGraphicFramePr>
        <p:xfrm>
          <a:off x="476518" y="3725153"/>
          <a:ext cx="6092100" cy="891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Activity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Marks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Remarks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Pen and Paper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Scaled down to 25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Total marks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0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7901-DF45-DF4A-8CDC-52E97B4D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42660"/>
            <a:ext cx="7886700" cy="5858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5F233-4964-2A44-9459-CF123521F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36575" lvl="0" indent="-447675" defTabSz="914400"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If any assignment, lab work is submitted late, the following applies:</a:t>
            </a:r>
          </a:p>
          <a:p>
            <a:pPr marL="536575" lvl="0" indent="-447675" defTabSz="914400"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Late by up to 24 hours ( 1 day) – lose 25% of your marks</a:t>
            </a:r>
          </a:p>
          <a:p>
            <a:pPr marL="536575" lvl="0" indent="-447675" defTabSz="914400"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Late by up to 48 hours (2 days) – lose 50% of your marks</a:t>
            </a:r>
          </a:p>
          <a:p>
            <a:pPr marL="536575" lvl="0" indent="-447675" defTabSz="914400"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Late by up to 72 hours (3 days) – lose 75% of your marks</a:t>
            </a:r>
          </a:p>
          <a:p>
            <a:pPr marL="536575" lvl="0" indent="-447675" defTabSz="914400"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Late Beyond 72 hours – Zero </a:t>
            </a:r>
          </a:p>
          <a:p>
            <a:pPr marL="88900" lvl="0" indent="0" defTabSz="914400">
              <a:spcBef>
                <a:spcPts val="1000"/>
              </a:spcBef>
              <a:buClr>
                <a:srgbClr val="3A3A3A"/>
              </a:buClr>
              <a:buSzPct val="100000"/>
              <a:buNone/>
            </a:pPr>
            <a:endParaRPr lang="en-IN" u="sng" kern="0" dirty="0">
              <a:cs typeface="Calibri"/>
              <a:sym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66696-762E-1A4E-A019-580A107671D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6383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6610-6416-274C-BEEF-1CAE87DD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Honour Code for UE18CS306A  – Designing of IoT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0E278-76F4-D148-A87C-0CA54088F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5" y="862832"/>
            <a:ext cx="8543346" cy="4190667"/>
          </a:xfrm>
        </p:spPr>
        <p:txBody>
          <a:bodyPr>
            <a:noAutofit/>
          </a:bodyPr>
          <a:lstStyle/>
          <a:p>
            <a:pPr marL="536575" lvl="0" indent="-447675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The Honour Code is the statement on academic integrity.</a:t>
            </a:r>
            <a:br>
              <a:rPr lang="en-IN" kern="0" dirty="0">
                <a:cs typeface="Calibri"/>
                <a:sym typeface="Calibri"/>
              </a:rPr>
            </a:br>
            <a:endParaRPr lang="en-IN" kern="0" dirty="0">
              <a:cs typeface="Calibri"/>
              <a:sym typeface="Calibri"/>
            </a:endParaRPr>
          </a:p>
          <a:p>
            <a:pPr marL="536575" lvl="0" indent="-447675" defTabSz="914400">
              <a:lnSpc>
                <a:spcPct val="10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cs typeface="Calibri"/>
                <a:sym typeface="Calibri"/>
              </a:rPr>
              <a:t>It articulates our expectations of students and faculty in establishing and maintaining the highest standards in academic 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D8DCB-A113-F34C-85C8-21ADCF38621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15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573C-6BD4-AD43-B032-D9A76896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39C81-68B5-1F47-AAA1-CE29A64FC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5" y="855801"/>
            <a:ext cx="8543346" cy="4232052"/>
          </a:xfrm>
        </p:spPr>
        <p:txBody>
          <a:bodyPr>
            <a:noAutofit/>
          </a:bodyPr>
          <a:lstStyle/>
          <a:p>
            <a:pPr marL="536575" lvl="0" indent="-447675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cs typeface="Calibri"/>
                <a:sym typeface="Calibri"/>
              </a:rPr>
              <a:t>Academic honesty is</a:t>
            </a:r>
            <a: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2000" b="1" kern="0" dirty="0">
                <a:solidFill>
                  <a:srgbClr val="FF0000"/>
                </a:solidFill>
                <a:cs typeface="Calibri"/>
                <a:sym typeface="Calibri"/>
              </a:rPr>
              <a:t>expected</a:t>
            </a:r>
            <a: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2000" kern="0" dirty="0">
                <a:cs typeface="Calibri"/>
                <a:sym typeface="Calibri"/>
              </a:rPr>
              <a:t>from each student participating in the course.</a:t>
            </a:r>
            <a: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b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</a:br>
            <a:endParaRPr lang="en-IN" sz="20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536575" lvl="0" indent="-447675" defTabSz="914400">
              <a:lnSpc>
                <a:spcPct val="10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solidFill>
                  <a:srgbClr val="FF0000"/>
                </a:solidFill>
                <a:cs typeface="Calibri"/>
                <a:sym typeface="Calibri"/>
              </a:rPr>
              <a:t>No</a:t>
            </a:r>
            <a: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2000" kern="0" dirty="0">
                <a:cs typeface="Calibri"/>
                <a:sym typeface="Calibri"/>
              </a:rPr>
              <a:t>sharing (willing, unwilling, knowing, unknowing) of assignment code between students</a:t>
            </a:r>
            <a: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b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</a:br>
            <a:endParaRPr lang="en-IN" sz="20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536575" lvl="0" indent="-447675" defTabSz="914400">
              <a:lnSpc>
                <a:spcPct val="10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solidFill>
                  <a:srgbClr val="FF0000"/>
                </a:solidFill>
                <a:cs typeface="Calibri"/>
                <a:sym typeface="Calibri"/>
              </a:rPr>
              <a:t>No</a:t>
            </a:r>
            <a:r>
              <a:rPr lang="en-IN" sz="20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2000" kern="0" dirty="0">
                <a:cs typeface="Calibri"/>
                <a:sym typeface="Calibri"/>
              </a:rPr>
              <a:t>submission of downloaded code (from the Internet, Campus LAN, or anywhere else) is accepted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80459-E526-4B47-AB81-F80C03BB4E6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8079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078B-03F2-174A-8B25-643CDF80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Plagiarism (adopted from Indiana University)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63D42-FF17-9744-AC35-8E203E79E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5" y="931608"/>
            <a:ext cx="8543346" cy="3603810"/>
          </a:xfrm>
        </p:spPr>
        <p:txBody>
          <a:bodyPr>
            <a:noAutofit/>
          </a:bodyPr>
          <a:lstStyle/>
          <a:p>
            <a:pPr marL="536575" lvl="0" indent="-447675" defTabSz="914400">
              <a:lnSpc>
                <a:spcPct val="10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cs typeface="Calibri"/>
                <a:sym typeface="Calibri"/>
              </a:rPr>
              <a:t>Plagiarism is defined as presenting someone else’s work, including the work of other students, as one’s own.</a:t>
            </a:r>
          </a:p>
          <a:p>
            <a:pPr marL="835025" lvl="1" indent="-28575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sz="2000" i="1" kern="0" dirty="0">
                <a:solidFill>
                  <a:srgbClr val="EA7F26"/>
                </a:solidFill>
                <a:cs typeface="Calibri"/>
                <a:sym typeface="Calibri"/>
              </a:rPr>
              <a:t>Any ideas or materials taken from another source for either written or oral use</a:t>
            </a:r>
            <a:endParaRPr lang="en-IN" sz="2000" kern="0" dirty="0">
              <a:solidFill>
                <a:srgbClr val="EA7F26"/>
              </a:solidFill>
              <a:cs typeface="Calibri"/>
              <a:sym typeface="Calibri"/>
            </a:endParaRPr>
          </a:p>
          <a:p>
            <a:pPr marL="835025" lvl="1" indent="-28575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sz="2000" i="1" kern="0" dirty="0">
                <a:solidFill>
                  <a:srgbClr val="EA7F26"/>
                </a:solidFill>
                <a:cs typeface="Calibri"/>
                <a:sym typeface="Calibri"/>
              </a:rPr>
              <a:t>must be fully acknowledged, unless the information is common knowledge. </a:t>
            </a:r>
            <a:endParaRPr lang="en-IN" sz="2000" kern="0" dirty="0">
              <a:solidFill>
                <a:srgbClr val="EA7F26"/>
              </a:solidFill>
              <a:cs typeface="Calibri"/>
              <a:sym typeface="Calibri"/>
            </a:endParaRPr>
          </a:p>
          <a:p>
            <a:pPr marL="835025" lvl="1" indent="-28575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sz="2000" i="1" kern="0" dirty="0">
                <a:solidFill>
                  <a:srgbClr val="EA7F26"/>
                </a:solidFill>
                <a:cs typeface="Calibri"/>
                <a:sym typeface="Calibri"/>
              </a:rPr>
              <a:t>What is considered “common knowledge” may differ from course to course.</a:t>
            </a:r>
            <a:endParaRPr lang="en-IN" sz="20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536575" lvl="0" indent="-447675" defTabSz="914400">
              <a:lnSpc>
                <a:spcPct val="95416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cs typeface="Calibri"/>
                <a:sym typeface="Calibri"/>
              </a:rPr>
              <a:t>A student must not adopt or reproduce ideas, opinions, </a:t>
            </a:r>
            <a:br>
              <a:rPr lang="en-IN" sz="2000" kern="0" dirty="0">
                <a:cs typeface="Calibri"/>
                <a:sym typeface="Calibri"/>
              </a:rPr>
            </a:br>
            <a:r>
              <a:rPr lang="en-IN" sz="2000" kern="0" dirty="0">
                <a:cs typeface="Calibri"/>
                <a:sym typeface="Calibri"/>
              </a:rPr>
              <a:t>theories, formulae, graphics, or pictures of </a:t>
            </a:r>
            <a:br>
              <a:rPr lang="en-IN" sz="2000" kern="0" dirty="0">
                <a:cs typeface="Calibri"/>
                <a:sym typeface="Calibri"/>
              </a:rPr>
            </a:br>
            <a:r>
              <a:rPr lang="en-IN" sz="2000" kern="0" dirty="0">
                <a:cs typeface="Calibri"/>
                <a:sym typeface="Calibri"/>
              </a:rPr>
              <a:t>another person without acknowledgment.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57C7A-5D17-A542-B762-57397A6C2BB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4045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078B-03F2-174A-8B25-643CDF80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Plagiarism (adopted from Indiana University)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63D42-FF17-9744-AC35-8E203E79E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36575" lvl="0" indent="-447675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1800" kern="0" dirty="0">
                <a:cs typeface="Calibri"/>
                <a:sym typeface="Calibri"/>
              </a:rPr>
              <a:t>For those NOT familiar, please visit the links and follow the instructions.</a:t>
            </a:r>
          </a:p>
          <a:p>
            <a:pPr marL="536575" lvl="0" indent="-447675" defTabSz="914400">
              <a:lnSpc>
                <a:spcPct val="10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1800" u="sng" kern="0" dirty="0">
                <a:solidFill>
                  <a:srgbClr val="EA7F26"/>
                </a:solidFill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https://www.indiana.edu/~tedfrick/plagiarism/index2.html</a:t>
            </a:r>
            <a:endParaRPr lang="en-IN" sz="1800" kern="0" dirty="0">
              <a:solidFill>
                <a:srgbClr val="EA7F26"/>
              </a:solidFill>
              <a:cs typeface="Calibri"/>
              <a:sym typeface="Calibri"/>
            </a:endParaRPr>
          </a:p>
          <a:p>
            <a:pPr marL="536575" lvl="0" indent="-447675" defTabSz="914400">
              <a:lnSpc>
                <a:spcPct val="100000"/>
              </a:lnSpc>
              <a:spcBef>
                <a:spcPts val="4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1800" u="sng" kern="0" dirty="0">
                <a:solidFill>
                  <a:srgbClr val="EA7F26"/>
                </a:solidFill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https://www.indiana.edu/~academy/firstPrinciples/</a:t>
            </a:r>
            <a:endParaRPr lang="en-IN" sz="1800" kern="0" dirty="0">
              <a:solidFill>
                <a:srgbClr val="EA7F26"/>
              </a:solidFill>
              <a:cs typeface="Calibri"/>
              <a:sym typeface="Calibri"/>
            </a:endParaRPr>
          </a:p>
          <a:p>
            <a:pPr marL="463550" lvl="0" indent="-285750" defTabSz="914400">
              <a:lnSpc>
                <a:spcPct val="100000"/>
              </a:lnSpc>
              <a:spcBef>
                <a:spcPts val="4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endParaRPr lang="en-IN" sz="18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536575" lvl="0" indent="-447675" defTabSz="914400">
              <a:lnSpc>
                <a:spcPct val="10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1800" kern="0" dirty="0">
                <a:cs typeface="Calibri"/>
                <a:sym typeface="Calibri"/>
              </a:rPr>
              <a:t>Any plagiarism will result in</a:t>
            </a:r>
            <a:r>
              <a:rPr lang="en-IN" sz="1800" kern="0" dirty="0">
                <a:solidFill>
                  <a:srgbClr val="000000"/>
                </a:solidFill>
                <a:cs typeface="Calibri"/>
                <a:sym typeface="Calibri"/>
              </a:rPr>
              <a:t>  </a:t>
            </a: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Zero marks</a:t>
            </a:r>
            <a:r>
              <a:rPr lang="en-IN" sz="18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1800" kern="0" dirty="0">
                <a:cs typeface="Calibri"/>
                <a:sym typeface="Calibri"/>
              </a:rPr>
              <a:t>for the assignment/work</a:t>
            </a:r>
          </a:p>
          <a:p>
            <a:pPr marL="835025" lvl="1" indent="-28575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sz="1800" kern="0" dirty="0">
                <a:cs typeface="Calibri"/>
                <a:sym typeface="Calibri"/>
              </a:rPr>
              <a:t>And in addition,</a:t>
            </a:r>
            <a:r>
              <a:rPr lang="en-IN" sz="18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downgrade </a:t>
            </a:r>
            <a:r>
              <a:rPr lang="en-IN" sz="1800" kern="0" dirty="0">
                <a:cs typeface="Calibri"/>
                <a:sym typeface="Calibri"/>
              </a:rPr>
              <a:t>of final subject result</a:t>
            </a:r>
            <a:r>
              <a:rPr lang="en-IN" sz="1800" kern="0" dirty="0">
                <a:solidFill>
                  <a:srgbClr val="000000"/>
                </a:solidFill>
                <a:cs typeface="Calibri"/>
                <a:sym typeface="Calibri"/>
              </a:rPr>
              <a:t> </a:t>
            </a: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by ONE grade! </a:t>
            </a:r>
            <a:endParaRPr lang="en-IN" sz="18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835025" lvl="1" indent="-28575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sz="1800" kern="0" dirty="0">
                <a:cs typeface="Calibri"/>
                <a:sym typeface="Calibri"/>
              </a:rPr>
              <a:t>For</a:t>
            </a: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 </a:t>
            </a:r>
            <a:r>
              <a:rPr lang="en-IN" sz="1800" u="sng" kern="0" dirty="0">
                <a:solidFill>
                  <a:srgbClr val="FF0000"/>
                </a:solidFill>
                <a:cs typeface="Calibri"/>
                <a:sym typeface="Calibri"/>
              </a:rPr>
              <a:t>both</a:t>
            </a: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 students giving </a:t>
            </a:r>
            <a:r>
              <a:rPr lang="en-IN" sz="1800" kern="0" dirty="0">
                <a:cs typeface="Calibri"/>
                <a:sym typeface="Calibri"/>
              </a:rPr>
              <a:t>and</a:t>
            </a: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 students </a:t>
            </a:r>
            <a:b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</a:br>
            <a:r>
              <a:rPr lang="en-IN" sz="1800" kern="0" dirty="0">
                <a:solidFill>
                  <a:srgbClr val="FF0000"/>
                </a:solidFill>
                <a:cs typeface="Calibri"/>
                <a:sym typeface="Calibri"/>
              </a:rPr>
              <a:t>taking e.g. </a:t>
            </a:r>
            <a:r>
              <a:rPr lang="en-IN" sz="1800" kern="0" dirty="0">
                <a:solidFill>
                  <a:srgbClr val="EA7F26"/>
                </a:solidFill>
                <a:cs typeface="Calibri"/>
                <a:sym typeface="Calibri"/>
              </a:rPr>
              <a:t>B to C, D to E</a:t>
            </a:r>
            <a:endParaRPr lang="en-IN" sz="1800" i="1" kern="0" dirty="0">
              <a:solidFill>
                <a:srgbClr val="EA7F26"/>
              </a:solidFill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57C7A-5D17-A542-B762-57397A6C2BB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3996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5E8B-98F9-40CF-851D-E2188370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21544"/>
            <a:ext cx="6858000" cy="353615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Centre for </a:t>
            </a:r>
            <a:br>
              <a:rPr lang="en-US" sz="6600" dirty="0">
                <a:solidFill>
                  <a:schemeClr val="accent2"/>
                </a:solidFill>
              </a:rPr>
            </a:br>
            <a:r>
              <a:rPr lang="en-US" sz="6600" dirty="0">
                <a:solidFill>
                  <a:schemeClr val="accent2"/>
                </a:solidFill>
              </a:rPr>
              <a:t>Internet of Things</a:t>
            </a:r>
            <a:br>
              <a:rPr lang="en-US" sz="6600" dirty="0">
                <a:solidFill>
                  <a:schemeClr val="accent2"/>
                </a:solidFill>
              </a:rPr>
            </a:br>
            <a:endParaRPr lang="en-US" sz="66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7E9E-EA21-4A51-BFAA-4AD3CAAD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851" y="3398456"/>
            <a:ext cx="2929533" cy="10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B9D51F-D94F-47CF-825D-A5CBF32A3822}"/>
              </a:ext>
            </a:extLst>
          </p:cNvPr>
          <p:cNvSpPr txBox="1">
            <a:spLocks/>
          </p:cNvSpPr>
          <p:nvPr/>
        </p:nvSpPr>
        <p:spPr>
          <a:xfrm>
            <a:off x="276479" y="150916"/>
            <a:ext cx="7352472" cy="664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Research Team of C-IoT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6228" y="1324040"/>
            <a:ext cx="4572000" cy="364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FFC000"/>
                </a:solidFill>
                <a:cs typeface="Calibri"/>
              </a:rPr>
              <a:t>Prof. Prasad H.B. – Director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Charanraj B. R.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Sunitha R.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Revathi G. P.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Rajashree S.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Samatha R Swamy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Pushpa G</a:t>
            </a:r>
          </a:p>
          <a:p>
            <a:pPr marL="536575" indent="-447675" defTabSz="914400">
              <a:lnSpc>
                <a:spcPct val="9000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US" sz="2400" kern="0" dirty="0">
                <a:solidFill>
                  <a:srgbClr val="3A3A3A"/>
                </a:solidFill>
                <a:cs typeface="Calibri"/>
              </a:rPr>
              <a:t>Prof. Rachana B S</a:t>
            </a:r>
          </a:p>
        </p:txBody>
      </p:sp>
    </p:spTree>
    <p:extLst>
      <p:ext uri="{BB962C8B-B14F-4D97-AF65-F5344CB8AC3E}">
        <p14:creationId xmlns:p14="http://schemas.microsoft.com/office/powerpoint/2010/main" val="20230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C-</a:t>
            </a:r>
            <a:r>
              <a:rPr lang="en-US" dirty="0" err="1"/>
              <a:t>IoT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A2C821-E90D-40A0-BCE5-3FD2AC180146}"/>
              </a:ext>
            </a:extLst>
          </p:cNvPr>
          <p:cNvSpPr txBox="1">
            <a:spLocks/>
          </p:cNvSpPr>
          <p:nvPr/>
        </p:nvSpPr>
        <p:spPr>
          <a:xfrm>
            <a:off x="502389" y="805416"/>
            <a:ext cx="8413012" cy="404303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447675" defTabSz="914400">
              <a:lnSpc>
                <a:spcPct val="100000"/>
              </a:lnSpc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solidFill>
                  <a:srgbClr val="3A3A3A"/>
                </a:solidFill>
                <a:cs typeface="Calibri"/>
              </a:rPr>
              <a:t>Provide students and faculty opportunities to work on IoT domains.</a:t>
            </a:r>
          </a:p>
          <a:p>
            <a:pPr marL="536575" indent="-447675" defTabSz="914400">
              <a:lnSpc>
                <a:spcPct val="100000"/>
              </a:lnSpc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solidFill>
                  <a:srgbClr val="3A3A3A"/>
                </a:solidFill>
                <a:cs typeface="Calibri"/>
              </a:rPr>
              <a:t>Address the security of IoT platforms comprehensively working with Centre for Information Security (ISFCR).</a:t>
            </a:r>
            <a:endParaRPr lang="en-US" sz="2000" kern="0" dirty="0">
              <a:solidFill>
                <a:srgbClr val="3A3A3A"/>
              </a:solidFill>
              <a:cs typeface="Calibri"/>
            </a:endParaRPr>
          </a:p>
          <a:p>
            <a:pPr marL="536575" indent="-447675" defTabSz="914400">
              <a:lnSpc>
                <a:spcPct val="100000"/>
              </a:lnSpc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solidFill>
                  <a:srgbClr val="3A3A3A"/>
                </a:solidFill>
                <a:cs typeface="Calibri"/>
              </a:rPr>
              <a:t>Form a research and development community with cross disciplinary collaboration.</a:t>
            </a:r>
          </a:p>
          <a:p>
            <a:pPr marL="536575" indent="-447675" defTabSz="914400">
              <a:lnSpc>
                <a:spcPct val="100000"/>
              </a:lnSpc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000" kern="0" dirty="0">
                <a:solidFill>
                  <a:srgbClr val="3A3A3A"/>
                </a:solidFill>
                <a:cs typeface="Calibri"/>
              </a:rPr>
              <a:t>Pursue research in IoT technology, applications and services.</a:t>
            </a:r>
            <a:endParaRPr lang="en-US" sz="2000" kern="0" dirty="0">
              <a:solidFill>
                <a:srgbClr val="3A3A3A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91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of C-IoT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D4999-D969-4B97-9B4D-A855506E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0" y="975033"/>
            <a:ext cx="4030069" cy="36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5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FC628-E201-4E91-ABE3-24239DB2F4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fld id="{CF0C4943-2E83-944C-9320-B94835D82FFE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9A6E5-699E-4F3C-A0E9-656399D0E154}"/>
              </a:ext>
            </a:extLst>
          </p:cNvPr>
          <p:cNvSpPr txBox="1"/>
          <p:nvPr/>
        </p:nvSpPr>
        <p:spPr>
          <a:xfrm>
            <a:off x="2209013" y="1736845"/>
            <a:ext cx="5694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</a:rPr>
              <a:t>Designing of </a:t>
            </a:r>
            <a:r>
              <a:rPr lang="en-IN" sz="4000" b="1">
                <a:solidFill>
                  <a:schemeClr val="accent2"/>
                </a:solidFill>
              </a:rPr>
              <a:t>IoT Solutions</a:t>
            </a:r>
            <a:endParaRPr lang="en-IN" sz="400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038751C-8716-4CD4-9456-B898A6BA7A02}"/>
              </a:ext>
            </a:extLst>
          </p:cNvPr>
          <p:cNvSpPr txBox="1">
            <a:spLocks/>
          </p:cNvSpPr>
          <p:nvPr/>
        </p:nvSpPr>
        <p:spPr>
          <a:xfrm>
            <a:off x="3598313" y="2601872"/>
            <a:ext cx="1947374" cy="3472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chemeClr val="accent2"/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B4A9ED-E3D2-45E3-8935-70A8D2ED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Industrial IoT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41E159C-4BDB-3644-9270-4CA6F34DCFAD}"/>
              </a:ext>
            </a:extLst>
          </p:cNvPr>
          <p:cNvSpPr txBox="1">
            <a:spLocks/>
          </p:cNvSpPr>
          <p:nvPr/>
        </p:nvSpPr>
        <p:spPr>
          <a:xfrm>
            <a:off x="434560" y="960336"/>
            <a:ext cx="8539064" cy="403069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1291" lvl="1" indent="-396479" algn="just">
              <a:lnSpc>
                <a:spcPct val="110000"/>
              </a:lnSpc>
              <a:spcBef>
                <a:spcPts val="525"/>
              </a:spcBef>
              <a:buClr>
                <a:schemeClr val="tx2"/>
              </a:buClr>
            </a:pPr>
            <a:r>
              <a:rPr lang="en-US" dirty="0"/>
              <a:t>Industry 4.0, </a:t>
            </a:r>
          </a:p>
          <a:p>
            <a:pPr marL="801291" lvl="1" indent="-396479" algn="just">
              <a:lnSpc>
                <a:spcPct val="110000"/>
              </a:lnSpc>
              <a:spcBef>
                <a:spcPts val="525"/>
              </a:spcBef>
              <a:buClr>
                <a:schemeClr val="tx2"/>
              </a:buClr>
            </a:pPr>
            <a:r>
              <a:rPr lang="en-US" dirty="0"/>
              <a:t>SCADA, </a:t>
            </a:r>
          </a:p>
          <a:p>
            <a:pPr marL="801291" lvl="1" indent="-396479" algn="just">
              <a:lnSpc>
                <a:spcPct val="110000"/>
              </a:lnSpc>
              <a:spcBef>
                <a:spcPts val="525"/>
              </a:spcBef>
              <a:buClr>
                <a:schemeClr val="tx2"/>
              </a:buClr>
            </a:pPr>
            <a:r>
              <a:rPr lang="en-US" dirty="0"/>
              <a:t>Autonomous Vehicles, </a:t>
            </a:r>
          </a:p>
          <a:p>
            <a:pPr marL="801291" lvl="1" indent="-396479" algn="just">
              <a:lnSpc>
                <a:spcPct val="110000"/>
              </a:lnSpc>
              <a:spcBef>
                <a:spcPts val="525"/>
              </a:spcBef>
              <a:buClr>
                <a:schemeClr val="tx2"/>
              </a:buClr>
            </a:pPr>
            <a:r>
              <a:rPr lang="en-US" dirty="0"/>
              <a:t>Robotics,</a:t>
            </a:r>
          </a:p>
          <a:p>
            <a:pPr marL="801291" lvl="1" indent="-396479" algn="just">
              <a:lnSpc>
                <a:spcPct val="110000"/>
              </a:lnSpc>
              <a:spcBef>
                <a:spcPts val="525"/>
              </a:spcBef>
              <a:buClr>
                <a:schemeClr val="tx2"/>
              </a:buClr>
            </a:pPr>
            <a:r>
              <a:rPr lang="en-US" dirty="0"/>
              <a:t>Drones and appliances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2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Smart City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08307E-0575-B942-98EC-55CCAC992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372886"/>
              </p:ext>
            </p:extLst>
          </p:nvPr>
        </p:nvGraphicFramePr>
        <p:xfrm>
          <a:off x="415473" y="1001486"/>
          <a:ext cx="4142014" cy="388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283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Critical Information Infrastructure (CII)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B2C534-139F-4762-A2C2-9C4EC21C3972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just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The focus here is to protect CII from cyber attacks and Denial of Service attacks.</a:t>
            </a:r>
          </a:p>
          <a:p>
            <a:pPr algn="just"/>
            <a:r>
              <a:rPr lang="en-US" dirty="0"/>
              <a:t>This includes all forms of transport </a:t>
            </a:r>
          </a:p>
          <a:p>
            <a:pPr algn="just"/>
            <a:r>
              <a:rPr lang="en-US" dirty="0"/>
              <a:t>Generation and distribution of Energy</a:t>
            </a:r>
          </a:p>
          <a:p>
            <a:pPr algn="just"/>
            <a:r>
              <a:rPr lang="en-US" dirty="0"/>
              <a:t>Potable Water supply and distribution</a:t>
            </a:r>
          </a:p>
          <a:p>
            <a:pPr algn="just"/>
            <a:r>
              <a:rPr lang="en-US" dirty="0"/>
              <a:t>Financial services including Banking, Digital payments etc.</a:t>
            </a:r>
          </a:p>
        </p:txBody>
      </p:sp>
    </p:spTree>
    <p:extLst>
      <p:ext uri="{BB962C8B-B14F-4D97-AF65-F5344CB8AC3E}">
        <p14:creationId xmlns:p14="http://schemas.microsoft.com/office/powerpoint/2010/main" val="291870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Rural IoT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231DB-ABCD-4DA1-8D07-E8ECF711EA97}"/>
              </a:ext>
            </a:extLst>
          </p:cNvPr>
          <p:cNvGrpSpPr/>
          <p:nvPr/>
        </p:nvGrpSpPr>
        <p:grpSpPr>
          <a:xfrm>
            <a:off x="837679" y="1222155"/>
            <a:ext cx="3093053" cy="2767416"/>
            <a:chOff x="6317677" y="354675"/>
            <a:chExt cx="5250861" cy="47865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B19885-3BDF-42F2-A3F5-13987ABDC6B9}"/>
                </a:ext>
              </a:extLst>
            </p:cNvPr>
            <p:cNvSpPr/>
            <p:nvPr/>
          </p:nvSpPr>
          <p:spPr>
            <a:xfrm>
              <a:off x="7114312" y="418403"/>
              <a:ext cx="1614054" cy="119703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Water Management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B0AA96-0B88-49F3-A749-9FB12987FE99}"/>
                </a:ext>
              </a:extLst>
            </p:cNvPr>
            <p:cNvSpPr/>
            <p:nvPr/>
          </p:nvSpPr>
          <p:spPr>
            <a:xfrm>
              <a:off x="8123310" y="2136977"/>
              <a:ext cx="1482433" cy="119703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Rural </a:t>
              </a:r>
              <a:r>
                <a:rPr lang="en-US" b="1" dirty="0" err="1">
                  <a:solidFill>
                    <a:schemeClr val="tx1"/>
                  </a:solidFill>
                </a:rPr>
                <a:t>Iot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E2C702-7F9E-46E8-A26A-0ABE4A75191E}"/>
                </a:ext>
              </a:extLst>
            </p:cNvPr>
            <p:cNvSpPr/>
            <p:nvPr/>
          </p:nvSpPr>
          <p:spPr>
            <a:xfrm>
              <a:off x="9000686" y="354675"/>
              <a:ext cx="1614054" cy="121088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Pest management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CE0CE8-BB2E-4D64-8619-9ED2BC78E9A9}"/>
                </a:ext>
              </a:extLst>
            </p:cNvPr>
            <p:cNvSpPr/>
            <p:nvPr/>
          </p:nvSpPr>
          <p:spPr>
            <a:xfrm>
              <a:off x="8897319" y="3944218"/>
              <a:ext cx="1618820" cy="119703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Smart Waste management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2E91DD-2B89-4944-8B6C-D23D2B715CE6}"/>
                </a:ext>
              </a:extLst>
            </p:cNvPr>
            <p:cNvSpPr/>
            <p:nvPr/>
          </p:nvSpPr>
          <p:spPr>
            <a:xfrm>
              <a:off x="7114312" y="3819094"/>
              <a:ext cx="1482433" cy="119703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Smart agriculture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A21716-9084-458B-9C3D-F59A6156C722}"/>
                </a:ext>
              </a:extLst>
            </p:cNvPr>
            <p:cNvSpPr/>
            <p:nvPr/>
          </p:nvSpPr>
          <p:spPr>
            <a:xfrm>
              <a:off x="10086105" y="2113121"/>
              <a:ext cx="1482433" cy="11970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Smart dairy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F92ECB-079E-4BE6-ABA8-7DEAE1A1AF77}"/>
                </a:ext>
              </a:extLst>
            </p:cNvPr>
            <p:cNvSpPr/>
            <p:nvPr/>
          </p:nvSpPr>
          <p:spPr>
            <a:xfrm>
              <a:off x="6317677" y="2136977"/>
              <a:ext cx="1482433" cy="1197033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Live stock management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220B35-65E1-4AA2-82CB-B6598ACA9C59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8413412" y="1467844"/>
              <a:ext cx="451115" cy="66913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18BD57-A91D-4245-B703-E77342A435A8}"/>
                </a:ext>
              </a:extLst>
            </p:cNvPr>
            <p:cNvCxnSpPr>
              <a:cxnSpLocks/>
              <a:stCxn id="10" idx="3"/>
              <a:endCxn id="9" idx="0"/>
            </p:cNvCxnSpPr>
            <p:nvPr/>
          </p:nvCxnSpPr>
          <p:spPr>
            <a:xfrm flipH="1">
              <a:off x="8864527" y="1388233"/>
              <a:ext cx="372532" cy="748744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755516-99DA-49C6-9A4C-39B10411888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>
              <a:off x="7800110" y="2735494"/>
              <a:ext cx="3232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C06F2A-6EA9-4248-A8C4-A6874C47AA15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 flipV="1">
              <a:off x="9605743" y="2711638"/>
              <a:ext cx="480362" cy="238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15B98D-9413-4D62-B908-36C2F9ED603F}"/>
                </a:ext>
              </a:extLst>
            </p:cNvPr>
            <p:cNvCxnSpPr>
              <a:stCxn id="12" idx="7"/>
              <a:endCxn id="9" idx="4"/>
            </p:cNvCxnSpPr>
            <p:nvPr/>
          </p:nvCxnSpPr>
          <p:spPr>
            <a:xfrm flipV="1">
              <a:off x="8379648" y="3334010"/>
              <a:ext cx="484879" cy="66038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B6D914-B59B-4C79-9F9D-EB79392A1BFB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H="1" flipV="1">
              <a:off x="8864527" y="3334010"/>
              <a:ext cx="574420" cy="6603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10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Medical IoT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300C8C-9ED5-4248-B00D-9A9DB4A9DAEE}"/>
              </a:ext>
            </a:extLst>
          </p:cNvPr>
          <p:cNvSpPr txBox="1">
            <a:spLocks/>
          </p:cNvSpPr>
          <p:nvPr/>
        </p:nvSpPr>
        <p:spPr>
          <a:xfrm>
            <a:off x="370194" y="846214"/>
            <a:ext cx="3048869" cy="11567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DD437-E283-4CCA-93EC-E21C28D061FE}"/>
              </a:ext>
            </a:extLst>
          </p:cNvPr>
          <p:cNvGrpSpPr/>
          <p:nvPr/>
        </p:nvGrpSpPr>
        <p:grpSpPr>
          <a:xfrm>
            <a:off x="370193" y="1033153"/>
            <a:ext cx="4748071" cy="3751968"/>
            <a:chOff x="5645726" y="768461"/>
            <a:chExt cx="5826703" cy="51388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0F4789-DD43-498D-BAE5-83F64A013EB0}"/>
                </a:ext>
              </a:extLst>
            </p:cNvPr>
            <p:cNvGrpSpPr/>
            <p:nvPr/>
          </p:nvGrpSpPr>
          <p:grpSpPr>
            <a:xfrm>
              <a:off x="6518563" y="768461"/>
              <a:ext cx="4592782" cy="5138840"/>
              <a:chOff x="6518563" y="740752"/>
              <a:chExt cx="4592782" cy="5138840"/>
            </a:xfrm>
          </p:grpSpPr>
          <p:sp>
            <p:nvSpPr>
              <p:cNvPr id="14" name="Rectangle: Rounded Corners 3">
                <a:extLst>
                  <a:ext uri="{FF2B5EF4-FFF2-40B4-BE49-F238E27FC236}">
                    <a16:creationId xmlns:a16="http://schemas.microsoft.com/office/drawing/2014/main" id="{3380A259-E924-48A8-A69C-94331FEA8705}"/>
                  </a:ext>
                </a:extLst>
              </p:cNvPr>
              <p:cNvSpPr/>
              <p:nvPr/>
            </p:nvSpPr>
            <p:spPr>
              <a:xfrm>
                <a:off x="6518563" y="740752"/>
                <a:ext cx="3782291" cy="80356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Research	</a:t>
                </a:r>
              </a:p>
            </p:txBody>
          </p:sp>
          <p:sp>
            <p:nvSpPr>
              <p:cNvPr id="15" name="Rectangle: Rounded Corners 4">
                <a:extLst>
                  <a:ext uri="{FF2B5EF4-FFF2-40B4-BE49-F238E27FC236}">
                    <a16:creationId xmlns:a16="http://schemas.microsoft.com/office/drawing/2014/main" id="{C484BB3D-8695-4872-BC82-BA001BDDB09F}"/>
                  </a:ext>
                </a:extLst>
              </p:cNvPr>
              <p:cNvSpPr/>
              <p:nvPr/>
            </p:nvSpPr>
            <p:spPr>
              <a:xfrm>
                <a:off x="6518563" y="1770606"/>
                <a:ext cx="4301837" cy="80356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Patient Care information</a:t>
                </a:r>
              </a:p>
            </p:txBody>
          </p:sp>
          <p:sp>
            <p:nvSpPr>
              <p:cNvPr id="16" name="Rectangle: Rounded Corners 5">
                <a:extLst>
                  <a:ext uri="{FF2B5EF4-FFF2-40B4-BE49-F238E27FC236}">
                    <a16:creationId xmlns:a16="http://schemas.microsoft.com/office/drawing/2014/main" id="{F42C9E0F-1E28-439C-BC09-2AAA25773613}"/>
                  </a:ext>
                </a:extLst>
              </p:cNvPr>
              <p:cNvSpPr/>
              <p:nvPr/>
            </p:nvSpPr>
            <p:spPr>
              <a:xfrm>
                <a:off x="7329054" y="2860956"/>
                <a:ext cx="3782291" cy="8035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Emergency care</a:t>
                </a:r>
              </a:p>
            </p:txBody>
          </p:sp>
          <p:sp>
            <p:nvSpPr>
              <p:cNvPr id="17" name="Rectangle: Rounded Corners 6">
                <a:extLst>
                  <a:ext uri="{FF2B5EF4-FFF2-40B4-BE49-F238E27FC236}">
                    <a16:creationId xmlns:a16="http://schemas.microsoft.com/office/drawing/2014/main" id="{3C175F01-2F88-40E3-85CE-8F903E84BEE4}"/>
                  </a:ext>
                </a:extLst>
              </p:cNvPr>
              <p:cNvSpPr/>
              <p:nvPr/>
            </p:nvSpPr>
            <p:spPr>
              <a:xfrm>
                <a:off x="7038107" y="4009049"/>
                <a:ext cx="3782291" cy="80356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Medical Information distribution</a:t>
                </a:r>
              </a:p>
            </p:txBody>
          </p:sp>
          <p:sp>
            <p:nvSpPr>
              <p:cNvPr id="18" name="Rectangle: Rounded Corners 7">
                <a:extLst>
                  <a:ext uri="{FF2B5EF4-FFF2-40B4-BE49-F238E27FC236}">
                    <a16:creationId xmlns:a16="http://schemas.microsoft.com/office/drawing/2014/main" id="{BA9755CA-1525-4BCB-9ACE-EDA40E50C457}"/>
                  </a:ext>
                </a:extLst>
              </p:cNvPr>
              <p:cNvSpPr/>
              <p:nvPr/>
            </p:nvSpPr>
            <p:spPr>
              <a:xfrm>
                <a:off x="6518563" y="5076028"/>
                <a:ext cx="3782291" cy="8035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latin typeface="Adobe Devanagari" panose="02040503050201020203" pitchFamily="18" charset="0"/>
                    <a:cs typeface="Adobe Devanagari" panose="02040503050201020203" pitchFamily="18" charset="0"/>
                  </a:rPr>
                  <a:t>Devices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0A1675-A868-4815-B2AE-0A04A721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4419" y="776085"/>
              <a:ext cx="1438275" cy="790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07BC0C-AF2F-4AE6-8DB5-A2D72183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540" y="1798315"/>
              <a:ext cx="1171575" cy="795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49327F-927F-4185-A505-A83F02F3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839" y="2896289"/>
              <a:ext cx="1076325" cy="7902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202EDF-34CA-4157-B4DD-C42B6F79B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0854" y="4024027"/>
              <a:ext cx="1171575" cy="8162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33B45C-C8BE-4CB6-BAC4-048145C4C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5726" y="5103737"/>
              <a:ext cx="1209675" cy="803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63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Wearable's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C2BF27-C238-4761-87DB-B7CDB83A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2" y="1101787"/>
            <a:ext cx="3813297" cy="2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32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Strategy - Template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5BDA9-1704-44C5-ABD8-768A01DE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8" b="4887"/>
          <a:stretch/>
        </p:blipFill>
        <p:spPr>
          <a:xfrm>
            <a:off x="488297" y="893617"/>
            <a:ext cx="6211891" cy="376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1077C5-8BB7-F14C-A46C-6EEEF25252C9}"/>
              </a:ext>
            </a:extLst>
          </p:cNvPr>
          <p:cNvSpPr/>
          <p:nvPr/>
        </p:nvSpPr>
        <p:spPr>
          <a:xfrm>
            <a:off x="488297" y="4817027"/>
            <a:ext cx="1917833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HelveticaNeueLTStd"/>
                <a:ea typeface="Calibri" panose="020F0502020204030204" pitchFamily="34" charset="0"/>
                <a:cs typeface="Times New Roman" panose="02020603050405020304" pitchFamily="18" charset="0"/>
              </a:rPr>
              <a:t>Source: Gartner (December 2017)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1405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5B9A-56ED-4715-B674-41EBEADA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3596878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Planned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68D3C-3DA1-4340-8E15-6E3CDC4583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955381"/>
            <a:ext cx="2057400" cy="166688"/>
          </a:xfrm>
        </p:spPr>
        <p:txBody>
          <a:bodyPr/>
          <a:lstStyle/>
          <a:p>
            <a:fld id="{89BFEE61-CAEF-4F84-A79D-AE29918D13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7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/ Learning (1/2)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791E9D-0C85-43E8-8D6D-80AAB1C5D74A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71475">
              <a:lnSpc>
                <a:spcPct val="120000"/>
              </a:lnSpc>
            </a:pPr>
            <a:r>
              <a:rPr lang="en-US" dirty="0"/>
              <a:t>Curate and offer both a 2 credit and 4 credit course in IoT. </a:t>
            </a:r>
          </a:p>
          <a:p>
            <a:pPr marL="400050" indent="-371475">
              <a:lnSpc>
                <a:spcPct val="120000"/>
              </a:lnSpc>
            </a:pPr>
            <a:r>
              <a:rPr lang="en-US" dirty="0"/>
              <a:t>Encourage students to make/ build</a:t>
            </a:r>
          </a:p>
          <a:p>
            <a:pPr marL="400050" indent="-371475"/>
            <a:r>
              <a:rPr lang="en-US" dirty="0"/>
              <a:t>Students will learn from Hands-on experience</a:t>
            </a:r>
          </a:p>
          <a:p>
            <a:pPr marL="28575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9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/ Learning (2/2)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791E9D-0C85-43E8-8D6D-80AAB1C5D74A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71475">
              <a:lnSpc>
                <a:spcPct val="120000"/>
              </a:lnSpc>
            </a:pPr>
            <a:r>
              <a:rPr lang="en-US" dirty="0"/>
              <a:t>Focus on Security, privacy and Data localization</a:t>
            </a:r>
          </a:p>
          <a:p>
            <a:pPr marL="400050" indent="-371475"/>
            <a:r>
              <a:rPr lang="en-US" dirty="0"/>
              <a:t>Perform penetration testing</a:t>
            </a:r>
          </a:p>
          <a:p>
            <a:pPr marL="400050" indent="-371475"/>
            <a:r>
              <a:rPr lang="en-US" dirty="0"/>
              <a:t>Forensics and Resilience</a:t>
            </a:r>
          </a:p>
        </p:txBody>
      </p:sp>
    </p:spTree>
    <p:extLst>
      <p:ext uri="{BB962C8B-B14F-4D97-AF65-F5344CB8AC3E}">
        <p14:creationId xmlns:p14="http://schemas.microsoft.com/office/powerpoint/2010/main" val="157945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6575" lvl="0" indent="-447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" i="1" dirty="0"/>
              <a:t>This presentation is purely educational.</a:t>
            </a:r>
            <a:endParaRPr dirty="0"/>
          </a:p>
          <a:p>
            <a:pPr marL="536575" lvl="0" indent="-447675" algn="l" rtl="0">
              <a:lnSpc>
                <a:spcPct val="95416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" i="1" dirty="0"/>
              <a:t>The views expressed by the presenter is not representation of any organization. </a:t>
            </a:r>
            <a:endParaRPr dirty="0"/>
          </a:p>
          <a:p>
            <a:pPr marL="536575" lvl="0" indent="-447675" algn="l" rtl="0">
              <a:lnSpc>
                <a:spcPct val="95416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" i="1" dirty="0"/>
              <a:t>The views are based on professional experience of the presenter and no liability is accepted by the </a:t>
            </a:r>
            <a:br>
              <a:rPr lang="en" i="1" dirty="0"/>
            </a:br>
            <a:r>
              <a:rPr lang="en" i="1" dirty="0"/>
              <a:t>presenter in the event of any potential </a:t>
            </a:r>
            <a:br>
              <a:rPr lang="en" i="1" dirty="0"/>
            </a:br>
            <a:r>
              <a:rPr lang="en" i="1" dirty="0"/>
              <a:t>or perceived losses resulting from </a:t>
            </a:r>
            <a:br>
              <a:rPr lang="en" i="1" dirty="0"/>
            </a:br>
            <a:r>
              <a:rPr lang="en" i="1" dirty="0"/>
              <a:t>this presentation.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8345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Industry Engagement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ED3188-D0A8-4FF6-9129-F7930573E575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As we build our internal/inhouse capability and competency, we should be able to partner with Industry and work on real life problems.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We intend to consult with Industry. </a:t>
            </a:r>
          </a:p>
        </p:txBody>
      </p:sp>
    </p:spTree>
    <p:extLst>
      <p:ext uri="{BB962C8B-B14F-4D97-AF65-F5344CB8AC3E}">
        <p14:creationId xmlns:p14="http://schemas.microsoft.com/office/powerpoint/2010/main" val="261665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Research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5DF7B-7096-4F5D-B031-4BEBAF56EF5C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With a focus on research, we intend to first understand the current state of the domain and thereafter push the boundaries.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We will share our work done by publishing in Conference and Journals.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first paper was presented recently at International Conference on Sustainable Communication Network and Application [ICSCN 2019]. This is Scopus Indexed.</a:t>
            </a:r>
            <a:endParaRPr lang="en-US" sz="1800" dirty="0"/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008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Executive Education &amp; Training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543933-44BC-456B-B708-99214D232897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dirty="0"/>
              <a:t>PES Alumni,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Non-PES students and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Working Professionals.</a:t>
            </a:r>
          </a:p>
        </p:txBody>
      </p:sp>
    </p:spTree>
    <p:extLst>
      <p:ext uri="{BB962C8B-B14F-4D97-AF65-F5344CB8AC3E}">
        <p14:creationId xmlns:p14="http://schemas.microsoft.com/office/powerpoint/2010/main" val="393408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D9C1E2-4948-4EDB-8395-67B65FF0BC34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 few projects are in progress</a:t>
            </a:r>
          </a:p>
          <a:p>
            <a:pPr>
              <a:lnSpc>
                <a:spcPct val="120000"/>
              </a:lnSpc>
            </a:pPr>
            <a:r>
              <a:rPr lang="en-US" dirty="0"/>
              <a:t>Smart Irrigation system</a:t>
            </a:r>
          </a:p>
          <a:p>
            <a:pPr>
              <a:lnSpc>
                <a:spcPct val="120000"/>
              </a:lnSpc>
            </a:pPr>
            <a:r>
              <a:rPr lang="en-US" dirty="0"/>
              <a:t>Obstacle avoiding Robots</a:t>
            </a:r>
          </a:p>
          <a:p>
            <a:pPr>
              <a:lnSpc>
                <a:spcPct val="120000"/>
              </a:lnSpc>
            </a:pPr>
            <a:r>
              <a:rPr lang="en-US" dirty="0"/>
              <a:t>Multifunctional Robots</a:t>
            </a:r>
          </a:p>
        </p:txBody>
      </p:sp>
    </p:spTree>
    <p:extLst>
      <p:ext uri="{BB962C8B-B14F-4D97-AF65-F5344CB8AC3E}">
        <p14:creationId xmlns:p14="http://schemas.microsoft.com/office/powerpoint/2010/main" val="242178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Organization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174159-8425-4632-9635-30EE5C3E51B7}"/>
              </a:ext>
            </a:extLst>
          </p:cNvPr>
          <p:cNvSpPr txBox="1">
            <a:spLocks/>
          </p:cNvSpPr>
          <p:nvPr/>
        </p:nvSpPr>
        <p:spPr>
          <a:xfrm>
            <a:off x="434560" y="815196"/>
            <a:ext cx="8539064" cy="403069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2400" dirty="0"/>
              <a:t>The Centre is NOW fully FUNDED by PES University</a:t>
            </a:r>
            <a:endParaRPr lang="en-US" sz="2400" dirty="0"/>
          </a:p>
        </p:txBody>
      </p:sp>
      <p:pic>
        <p:nvPicPr>
          <p:cNvPr id="7" name="Picture 2" descr="Image result for pes university logo">
            <a:extLst>
              <a:ext uri="{FF2B5EF4-FFF2-40B4-BE49-F238E27FC236}">
                <a16:creationId xmlns:a16="http://schemas.microsoft.com/office/drawing/2014/main" id="{86625706-2598-41DB-B081-4DA300F4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25" y="1001486"/>
            <a:ext cx="1829056" cy="18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16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F64B3E-3793-45C0-B36C-331BD0563596}"/>
              </a:ext>
            </a:extLst>
          </p:cNvPr>
          <p:cNvSpPr txBox="1">
            <a:spLocks/>
          </p:cNvSpPr>
          <p:nvPr/>
        </p:nvSpPr>
        <p:spPr>
          <a:xfrm>
            <a:off x="306185" y="817592"/>
            <a:ext cx="8539064" cy="403069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PES University,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B-Block, 11</a:t>
            </a:r>
            <a:r>
              <a:rPr lang="en-IN" sz="2400" baseline="30000" dirty="0"/>
              <a:t>th</a:t>
            </a:r>
            <a:r>
              <a:rPr lang="en-IN" sz="2400" dirty="0"/>
              <a:t> floor, Room No. 1112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RR Campus,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/>
              <a:t>Bangalore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Contact: Prof. Charanraj B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Email:charanrajbr@pes.edu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5898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IoT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7410-C857-436E-AD9B-6C3F0352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5" y="907346"/>
            <a:ext cx="6770281" cy="42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8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>
            <a:spLocks noGrp="1"/>
          </p:cNvSpPr>
          <p:nvPr>
            <p:ph type="sldNum" idx="1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82" name="Google Shape;682;p72"/>
          <p:cNvPicPr preferRelativeResize="0"/>
          <p:nvPr/>
        </p:nvPicPr>
        <p:blipFill rotWithShape="1">
          <a:blip r:embed="rId3">
            <a:alphaModFix/>
          </a:blip>
          <a:srcRect b="13963"/>
          <a:stretch/>
        </p:blipFill>
        <p:spPr>
          <a:xfrm>
            <a:off x="3489005" y="3793132"/>
            <a:ext cx="2299198" cy="86227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2"/>
          <p:cNvSpPr txBox="1"/>
          <p:nvPr/>
        </p:nvSpPr>
        <p:spPr>
          <a:xfrm>
            <a:off x="278969" y="248350"/>
            <a:ext cx="8524068" cy="324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lnSpc>
                <a:spcPct val="6353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IN" sz="2000" b="1" dirty="0">
              <a:solidFill>
                <a:srgbClr val="006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ctr" rtl="0">
              <a:lnSpc>
                <a:spcPct val="6353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Charanraj B 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166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EA7F26"/>
                </a:solidFill>
                <a:latin typeface="Calibri"/>
                <a:ea typeface="Calibri"/>
                <a:cs typeface="Calibri"/>
                <a:sym typeface="Calibri"/>
              </a:rPr>
              <a:t>Computer Science and Engineering</a:t>
            </a:r>
            <a:endParaRPr sz="2000" dirty="0">
              <a:solidFill>
                <a:srgbClr val="EA7F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166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EA7F26"/>
                </a:solidFill>
                <a:latin typeface="Calibri"/>
                <a:ea typeface="Calibri"/>
                <a:cs typeface="Calibri"/>
                <a:sym typeface="Calibri"/>
              </a:rPr>
              <a:t>PES University, Bengaluru</a:t>
            </a:r>
          </a:p>
          <a:p>
            <a:pPr marL="0" lvl="0" indent="0" algn="ctr" rtl="0">
              <a:lnSpc>
                <a:spcPct val="101666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EA7F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1666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EA7F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Open Sans"/>
                <a:ea typeface="Open Sans"/>
                <a:cs typeface="Open Sans"/>
                <a:sym typeface="Open Sans"/>
              </a:rPr>
              <a:t>					</a:t>
            </a:r>
            <a:r>
              <a:rPr lang="en-IN" sz="2000" b="1" dirty="0"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379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6945C-DB01-7941-A580-2DE676FD19A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D2994-340A-D240-8EB8-E65A051D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713AE-B07B-A449-A88A-ECABCB2393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30" y="3969905"/>
            <a:ext cx="3032607" cy="6933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Raise your hand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218567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03D5-7756-446F-9CB1-AB4C739E3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6" y="928914"/>
            <a:ext cx="8543346" cy="3848640"/>
          </a:xfrm>
        </p:spPr>
        <p:txBody>
          <a:bodyPr>
            <a:normAutofit/>
          </a:bodyPr>
          <a:lstStyle/>
          <a:p>
            <a:r>
              <a:rPr lang="en-US" b="1" spc="-1" dirty="0">
                <a:solidFill>
                  <a:srgbClr val="2F5496"/>
                </a:solidFill>
                <a:ea typeface="Calibri"/>
              </a:rPr>
              <a:t>Reference Books:</a:t>
            </a:r>
            <a:endParaRPr lang="en-US" spc="-1" dirty="0">
              <a:latin typeface="Arial"/>
            </a:endParaRPr>
          </a:p>
          <a:p>
            <a:pPr marL="0" indent="0">
              <a:buNone/>
            </a:pPr>
            <a:r>
              <a:rPr lang="en-US" b="1" spc="-1" dirty="0">
                <a:solidFill>
                  <a:srgbClr val="2F5496"/>
                </a:solidFill>
                <a:ea typeface="Calibri"/>
              </a:rPr>
              <a:t> </a:t>
            </a:r>
          </a:p>
          <a:p>
            <a:pPr marL="0" indent="0">
              <a:buNone/>
            </a:pPr>
            <a:r>
              <a:rPr lang="en-US" sz="1050" dirty="0"/>
              <a:t>Arshdeep Bahga, Vijay Madisetti,</a:t>
            </a:r>
          </a:p>
          <a:p>
            <a:pPr marL="0" indent="0">
              <a:buNone/>
            </a:pPr>
            <a:r>
              <a:rPr lang="en-US" sz="1050" b="1" dirty="0"/>
              <a:t>“Internet of Things – A hands-on approach”</a:t>
            </a:r>
            <a:r>
              <a:rPr lang="en-US" sz="900" b="1" dirty="0">
                <a:solidFill>
                  <a:srgbClr val="00000A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,</a:t>
            </a:r>
            <a:r>
              <a:rPr lang="en-US" sz="9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050" dirty="0"/>
              <a:t>Universities Press, 2015</a:t>
            </a:r>
            <a:endParaRPr lang="en-IN" sz="1050" dirty="0"/>
          </a:p>
          <a:p>
            <a:endParaRPr lang="en-US" b="1" spc="-1" dirty="0">
              <a:solidFill>
                <a:srgbClr val="2F5496"/>
              </a:solidFill>
              <a:ea typeface="Calibri"/>
            </a:endParaRPr>
          </a:p>
          <a:p>
            <a:pPr marL="0" indent="0">
              <a:buNone/>
            </a:pPr>
            <a:r>
              <a:rPr lang="en-US" sz="1050" dirty="0"/>
              <a:t>David Hanes</a:t>
            </a:r>
          </a:p>
          <a:p>
            <a:pPr marL="0" indent="0">
              <a:buNone/>
            </a:pPr>
            <a:r>
              <a:rPr lang="en-IN" sz="1050" b="1" i="0" dirty="0">
                <a:solidFill>
                  <a:srgbClr val="111111"/>
                </a:solidFill>
                <a:effectLst/>
                <a:latin typeface="Amazon Ember"/>
              </a:rPr>
              <a:t>IoT Fundamentals | Networking Technologies, </a:t>
            </a:r>
          </a:p>
          <a:p>
            <a:pPr marL="0" indent="0">
              <a:buNone/>
            </a:pPr>
            <a:r>
              <a:rPr lang="en-IN" sz="1050" b="1" i="0" dirty="0">
                <a:solidFill>
                  <a:srgbClr val="111111"/>
                </a:solidFill>
                <a:effectLst/>
                <a:latin typeface="Amazon Ember"/>
              </a:rPr>
              <a:t>Protocols, and Use Cases for the</a:t>
            </a:r>
          </a:p>
          <a:p>
            <a:pPr marL="0" indent="0">
              <a:buNone/>
            </a:pPr>
            <a:r>
              <a:rPr lang="en-IN" sz="1050" b="1" i="0" dirty="0">
                <a:solidFill>
                  <a:srgbClr val="111111"/>
                </a:solidFill>
                <a:effectLst/>
                <a:latin typeface="Amazon Ember"/>
              </a:rPr>
              <a:t>Internet of Things </a:t>
            </a:r>
          </a:p>
          <a:p>
            <a:pPr marL="0" indent="0">
              <a:buNone/>
            </a:pPr>
            <a:r>
              <a:rPr lang="en-IN" sz="1050" dirty="0"/>
              <a:t>2017</a:t>
            </a:r>
          </a:p>
          <a:p>
            <a:pPr marL="0" indent="0">
              <a:buNone/>
            </a:pPr>
            <a:endParaRPr lang="en-US" b="1" spc="-1" dirty="0">
              <a:solidFill>
                <a:srgbClr val="2F5496"/>
              </a:solidFill>
              <a:ea typeface="Calibri"/>
            </a:endParaRPr>
          </a:p>
          <a:p>
            <a:pPr marL="0" indent="0">
              <a:buNone/>
            </a:pPr>
            <a:endParaRPr lang="en-US" b="1" spc="-1" dirty="0">
              <a:solidFill>
                <a:srgbClr val="2F5496"/>
              </a:solidFill>
              <a:ea typeface="Calibri"/>
            </a:endParaRPr>
          </a:p>
          <a:p>
            <a:pPr marL="0" indent="0">
              <a:buNone/>
            </a:pPr>
            <a:endParaRPr lang="en-US" b="1" spc="-1" dirty="0">
              <a:solidFill>
                <a:srgbClr val="2F5496"/>
              </a:solidFill>
              <a:ea typeface="Calibri"/>
            </a:endParaRPr>
          </a:p>
          <a:p>
            <a:pPr marL="342900" lvl="1" indent="0">
              <a:buNone/>
            </a:pP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B9B13-7A35-4591-8DC2-CAFFD15047C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8759E1-7FC8-4EDC-BE2C-EE80BEFC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pc="-1" dirty="0">
                <a:solidFill>
                  <a:srgbClr val="2F5496"/>
                </a:solidFill>
                <a:ea typeface="Calibri"/>
              </a:rPr>
            </a:br>
            <a:r>
              <a:rPr lang="en-US" spc="-1" dirty="0">
                <a:solidFill>
                  <a:srgbClr val="2F5496"/>
                </a:solidFill>
                <a:ea typeface="Calibri"/>
              </a:rPr>
              <a:t>Know Your Course: Resources</a:t>
            </a:r>
            <a:br>
              <a:rPr lang="en-US" b="0" spc="-1" dirty="0">
                <a:latin typeface="Arial"/>
              </a:rPr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3DFE7-1459-4B76-9634-664A1FEC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42" y="2853234"/>
            <a:ext cx="1282850" cy="1653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26555-698A-4C04-AFE2-0D4F2024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42" y="928914"/>
            <a:ext cx="1277257" cy="17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E146-7136-4BD6-98B6-C21ABEE1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F5496"/>
                </a:solidFill>
                <a:ea typeface="Calibri"/>
              </a:rPr>
              <a:t>Know Your Course: Syllabus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BE48-E20A-4A9F-898E-596B7CB1EED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31E175EE-A1DC-4F08-84F9-29C001B92DAF}"/>
              </a:ext>
            </a:extLst>
          </p:cNvPr>
          <p:cNvSpPr/>
          <p:nvPr/>
        </p:nvSpPr>
        <p:spPr>
          <a:xfrm>
            <a:off x="393121" y="1665720"/>
            <a:ext cx="2325142" cy="12104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F5496"/>
                </a:solidFill>
                <a:latin typeface="Calibri"/>
                <a:ea typeface="Calibri"/>
              </a:rPr>
              <a:t>UNIT 1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US" sz="2400" b="1" spc="-1" dirty="0">
                <a:solidFill>
                  <a:srgbClr val="2F5496"/>
                </a:solidFill>
                <a:latin typeface="Calibri"/>
              </a:rPr>
              <a:t>    </a:t>
            </a:r>
            <a:r>
              <a:rPr lang="en-IN" sz="2400" b="1" spc="-1" dirty="0">
                <a:solidFill>
                  <a:srgbClr val="2F5496"/>
                </a:solidFill>
                <a:latin typeface="Calibri"/>
              </a:rPr>
              <a:t>Introduction to IoT</a:t>
            </a: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68C16547-E595-4502-9193-D53EE567755F}"/>
              </a:ext>
            </a:extLst>
          </p:cNvPr>
          <p:cNvSpPr/>
          <p:nvPr/>
        </p:nvSpPr>
        <p:spPr>
          <a:xfrm>
            <a:off x="2906602" y="3367616"/>
            <a:ext cx="2794470" cy="9904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F5496"/>
                </a:solidFill>
                <a:latin typeface="Calibri"/>
                <a:ea typeface="Calibri"/>
              </a:rPr>
              <a:t>UNIT 4</a:t>
            </a:r>
          </a:p>
          <a:p>
            <a:pPr algn="ctr">
              <a:lnSpc>
                <a:spcPct val="100000"/>
              </a:lnSpc>
            </a:pPr>
            <a:r>
              <a:rPr lang="en-IN" sz="2400" b="1" spc="-1" dirty="0">
                <a:solidFill>
                  <a:srgbClr val="2F5496"/>
                </a:solidFill>
                <a:latin typeface="Calibri"/>
              </a:rPr>
              <a:t>IoT Physical Server and Data Analytics for IoT </a:t>
            </a:r>
            <a:r>
              <a:rPr lang="en-US" sz="2400" b="1" spc="-1" dirty="0">
                <a:solidFill>
                  <a:srgbClr val="2F5496"/>
                </a:solidFill>
                <a:latin typeface="Calibri"/>
              </a:rPr>
              <a:t> </a:t>
            </a: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B637AB01-92BE-42F7-BB07-26DE12E5124F}"/>
              </a:ext>
            </a:extLst>
          </p:cNvPr>
          <p:cNvSpPr/>
          <p:nvPr/>
        </p:nvSpPr>
        <p:spPr>
          <a:xfrm>
            <a:off x="5937753" y="1624680"/>
            <a:ext cx="2300075" cy="9470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F5496"/>
                </a:solidFill>
                <a:latin typeface="Calibri"/>
                <a:ea typeface="Calibri"/>
              </a:rPr>
              <a:t>UNIT 3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pc="-1" dirty="0">
                <a:solidFill>
                  <a:srgbClr val="2F5496"/>
                </a:solidFill>
                <a:latin typeface="Calibri"/>
              </a:rPr>
              <a:t>I</a:t>
            </a:r>
            <a:r>
              <a:rPr lang="en-US" sz="2400" b="1" spc="-1" dirty="0">
                <a:solidFill>
                  <a:srgbClr val="2F5496"/>
                </a:solidFill>
                <a:latin typeface="Calibri"/>
              </a:rPr>
              <a:t>oT Physical Devices &amp; Endpoints 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06EAC64-1563-468C-A043-593322C2FD92}"/>
              </a:ext>
            </a:extLst>
          </p:cNvPr>
          <p:cNvSpPr/>
          <p:nvPr/>
        </p:nvSpPr>
        <p:spPr>
          <a:xfrm>
            <a:off x="3077757" y="1624680"/>
            <a:ext cx="2859996" cy="155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F5496"/>
                </a:solidFill>
                <a:latin typeface="Calibri"/>
                <a:ea typeface="Calibri"/>
              </a:rPr>
              <a:t>UNIT 2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IN" sz="2400" b="1" spc="-1" dirty="0">
                <a:solidFill>
                  <a:srgbClr val="2F5496"/>
                </a:solidFill>
                <a:latin typeface="Calibri"/>
              </a:rPr>
              <a:t>Smart objects</a:t>
            </a:r>
          </a:p>
          <a:p>
            <a:pPr algn="ctr"/>
            <a:r>
              <a:rPr lang="en-US" sz="2400" b="1" spc="-1" dirty="0">
                <a:solidFill>
                  <a:srgbClr val="2F5496"/>
                </a:solidFill>
                <a:latin typeface="Calibri"/>
              </a:rPr>
              <a:t>and IoT Platforms Design Methodology</a:t>
            </a:r>
            <a:endParaRPr lang="en-IN" sz="2400" b="1" spc="-1" dirty="0">
              <a:solidFill>
                <a:srgbClr val="2F5496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B0F5AC35-EC3A-4F4D-AAD9-0758D19A7B36}"/>
              </a:ext>
            </a:extLst>
          </p:cNvPr>
          <p:cNvSpPr/>
          <p:nvPr/>
        </p:nvSpPr>
        <p:spPr>
          <a:xfrm>
            <a:off x="-73665" y="3346231"/>
            <a:ext cx="2325141" cy="8700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F5496"/>
                </a:solidFill>
                <a:latin typeface="Calibri"/>
                <a:ea typeface="Calibri"/>
              </a:rPr>
              <a:t>UNIT 5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pc="-1" dirty="0">
                <a:solidFill>
                  <a:srgbClr val="2F5496"/>
                </a:solidFill>
                <a:latin typeface="Calibri"/>
              </a:rPr>
              <a:t>Case Studies and Advanced Topics </a:t>
            </a:r>
            <a:endParaRPr lang="en-US" sz="2400" b="1" spc="-1" dirty="0">
              <a:solidFill>
                <a:srgbClr val="2F5496"/>
              </a:solidFill>
              <a:latin typeface="Calibri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6914637E-7CAC-464F-9954-8BFB2A96044B}"/>
              </a:ext>
            </a:extLst>
          </p:cNvPr>
          <p:cNvSpPr/>
          <p:nvPr/>
        </p:nvSpPr>
        <p:spPr>
          <a:xfrm>
            <a:off x="2841840" y="2049660"/>
            <a:ext cx="747034" cy="3194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BF47205F-231A-4787-8A0B-D72A0102680C}"/>
              </a:ext>
            </a:extLst>
          </p:cNvPr>
          <p:cNvSpPr/>
          <p:nvPr/>
        </p:nvSpPr>
        <p:spPr>
          <a:xfrm>
            <a:off x="5492160" y="2061719"/>
            <a:ext cx="747034" cy="3194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504A6F25-58D5-4671-AE8B-4DC3E5ED4032}"/>
              </a:ext>
            </a:extLst>
          </p:cNvPr>
          <p:cNvSpPr/>
          <p:nvPr/>
        </p:nvSpPr>
        <p:spPr>
          <a:xfrm>
            <a:off x="6934005" y="3238225"/>
            <a:ext cx="307569" cy="5430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80506553-7682-4602-A374-AA31DA6952CD}"/>
              </a:ext>
            </a:extLst>
          </p:cNvPr>
          <p:cNvSpPr/>
          <p:nvPr/>
        </p:nvSpPr>
        <p:spPr>
          <a:xfrm>
            <a:off x="2179909" y="3560427"/>
            <a:ext cx="747034" cy="31430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F670ADB1-5815-4547-8937-72E27A511B85}"/>
              </a:ext>
            </a:extLst>
          </p:cNvPr>
          <p:cNvSpPr/>
          <p:nvPr/>
        </p:nvSpPr>
        <p:spPr>
          <a:xfrm>
            <a:off x="5574897" y="3567199"/>
            <a:ext cx="781302" cy="31430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1632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F18A-8186-6040-A67B-836D5C8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FD511-5211-BE43-B1DA-8D1615545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5" y="844450"/>
            <a:ext cx="8543346" cy="3778126"/>
          </a:xfrm>
        </p:spPr>
        <p:txBody>
          <a:bodyPr>
            <a:noAutofit/>
          </a:bodyPr>
          <a:lstStyle/>
          <a:p>
            <a:pPr marL="457200" lvl="0" indent="-330200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Instructor: Prof. Charanraj B R  </a:t>
            </a:r>
          </a:p>
          <a:p>
            <a:pPr marL="127000" lvl="0" indent="0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None/>
            </a:pPr>
            <a:r>
              <a:rPr lang="en-IN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    </a:t>
            </a:r>
            <a:r>
              <a:rPr lang="en-IN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https://faculty.pes.edu/p10367</a:t>
            </a:r>
            <a:b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endParaRPr lang="en-IN" i="1" kern="0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30200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Classes:</a:t>
            </a:r>
          </a:p>
          <a:p>
            <a:pPr marL="914400" lvl="1" indent="-33020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Come to class! </a:t>
            </a: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Not every bit of material will be on the slides or in the text. </a:t>
            </a:r>
          </a:p>
          <a:p>
            <a:pPr marL="914400" lvl="1" indent="-33020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Some classes </a:t>
            </a:r>
            <a:r>
              <a:rPr lang="en-IN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will be Labs!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C120B-A4D8-9F4F-A1DE-2C1EC37BAEC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9909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F18A-8186-6040-A67B-836D5C8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FD511-5211-BE43-B1DA-8D1615545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5" y="844450"/>
            <a:ext cx="8543346" cy="3778126"/>
          </a:xfrm>
        </p:spPr>
        <p:txBody>
          <a:bodyPr>
            <a:noAutofit/>
          </a:bodyPr>
          <a:lstStyle/>
          <a:p>
            <a:pPr marL="457200" lvl="0" indent="-330200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You will need to join my class on the Edmodo environment</a:t>
            </a:r>
          </a:p>
          <a:p>
            <a:pPr marL="914400" lvl="1" indent="-33020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b="1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https://Edmodo.com </a:t>
            </a: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– (use this link to Join).</a:t>
            </a:r>
          </a:p>
          <a:p>
            <a:pPr marL="914400" lvl="1" indent="-33020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b="1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Class Code: </a:t>
            </a:r>
            <a:r>
              <a:rPr lang="en-IN" b="1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fqnnfb</a:t>
            </a:r>
            <a:br>
              <a:rPr lang="en-IN" b="1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endParaRPr lang="en-IN" b="1" i="1" kern="0" dirty="0">
              <a:solidFill>
                <a:srgbClr val="EA7F25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0" indent="-330200" defTabSz="914400">
              <a:lnSpc>
                <a:spcPct val="100000"/>
              </a:lnSpc>
              <a:spcBef>
                <a:spcPts val="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Submit all assignments online thru Edmodo using </a:t>
            </a:r>
            <a:b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Office 365 or equivalent</a:t>
            </a:r>
            <a:endParaRPr lang="en-IN" i="1" kern="0" dirty="0">
              <a:latin typeface="Calibri" panose="020F0502020204030204" pitchFamily="34" charset="0"/>
              <a:ea typeface="ArialUnicodeMS" panose="020B0604020202020204" pitchFamily="34" charset="-128"/>
              <a:cs typeface="Calibri" panose="020F0502020204030204" pitchFamily="34" charset="0"/>
              <a:sym typeface="Calibri"/>
            </a:endParaRPr>
          </a:p>
          <a:p>
            <a:pPr marL="914400" lvl="1" indent="-330200" defTabSz="914400">
              <a:lnSpc>
                <a:spcPct val="10000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Email submission </a:t>
            </a:r>
            <a:r>
              <a:rPr lang="en-IN" i="1" kern="0" dirty="0">
                <a:solidFill>
                  <a:srgbClr val="EA7F2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NOT</a:t>
            </a:r>
            <a:r>
              <a:rPr lang="en-IN" i="1" kern="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accepted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C120B-A4D8-9F4F-A1DE-2C1EC37BAEC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903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FB8B-3604-6C4F-9BB4-044E8846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60B1D-F234-A04B-8B32-D069F3190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330200" defTabSz="914400">
              <a:lnSpc>
                <a:spcPct val="116250"/>
              </a:lnSpc>
              <a:spcBef>
                <a:spcPts val="1000"/>
              </a:spcBef>
              <a:buClr>
                <a:srgbClr val="3A3A3A"/>
              </a:buClr>
              <a:buSzPct val="100000"/>
              <a:buFont typeface=".Hiragino Kaku Gothic Interface W3"/>
              <a:buChar char="☞"/>
            </a:pPr>
            <a:r>
              <a:rPr lang="en-IN" sz="2400" kern="0" dirty="0">
                <a:solidFill>
                  <a:srgbClr val="EA7F26"/>
                </a:solidFill>
                <a:cs typeface="Calibri"/>
                <a:sym typeface="Calibri"/>
              </a:rPr>
              <a:t>Feedback is encouraged!</a:t>
            </a:r>
            <a:r>
              <a:rPr lang="en-IN" sz="2400" kern="0" dirty="0">
                <a:solidFill>
                  <a:srgbClr val="0000FE"/>
                </a:solidFill>
                <a:cs typeface="Calibri"/>
                <a:sym typeface="Calibri"/>
              </a:rPr>
              <a:t> </a:t>
            </a:r>
            <a:endParaRPr lang="en-IN" sz="2400" kern="0" dirty="0">
              <a:solidFill>
                <a:srgbClr val="000000"/>
              </a:solidFill>
              <a:cs typeface="Calibri"/>
              <a:sym typeface="Calibri"/>
            </a:endParaRPr>
          </a:p>
          <a:p>
            <a:pPr marL="914400" lvl="1" indent="-330200" defTabSz="914400">
              <a:lnSpc>
                <a:spcPct val="116250"/>
              </a:lnSpc>
              <a:spcBef>
                <a:spcPts val="500"/>
              </a:spcBef>
              <a:buClr>
                <a:srgbClr val="3A3A3A"/>
              </a:buClr>
              <a:buSzPct val="100000"/>
            </a:pPr>
            <a:r>
              <a:rPr lang="en-IN" sz="2400" i="1" kern="0" dirty="0">
                <a:cs typeface="Calibri"/>
                <a:sym typeface="Calibri"/>
              </a:rPr>
              <a:t>Email me at</a:t>
            </a:r>
            <a:r>
              <a:rPr lang="en-IN" sz="2400" i="1" kern="0" dirty="0">
                <a:solidFill>
                  <a:srgbClr val="181A0D"/>
                </a:solidFill>
                <a:cs typeface="Calibri"/>
                <a:sym typeface="Calibri"/>
              </a:rPr>
              <a:t> </a:t>
            </a:r>
            <a:r>
              <a:rPr lang="en-IN" i="1" kern="0" dirty="0">
                <a:solidFill>
                  <a:srgbClr val="EA7F26"/>
                </a:solidFill>
                <a:cs typeface="Calibri"/>
                <a:sym typeface="Calibri"/>
              </a:rPr>
              <a:t>brcharanraj</a:t>
            </a:r>
            <a:r>
              <a:rPr lang="en-IN" sz="2400" i="1" kern="0" dirty="0">
                <a:solidFill>
                  <a:srgbClr val="EA7F26"/>
                </a:solidFill>
                <a:cs typeface="Calibri"/>
                <a:sym typeface="Calibri"/>
              </a:rPr>
              <a:t>@gmail.com</a:t>
            </a:r>
            <a:r>
              <a:rPr lang="en-IN" sz="2400" i="1" kern="0" dirty="0">
                <a:solidFill>
                  <a:srgbClr val="76A0B9"/>
                </a:solidFill>
                <a:cs typeface="Calibri"/>
                <a:sym typeface="Calibri"/>
              </a:rPr>
              <a:t> </a:t>
            </a:r>
            <a:r>
              <a:rPr lang="en-IN" sz="2400" i="1" kern="0" dirty="0">
                <a:cs typeface="Calibri"/>
                <a:sym typeface="Calibri"/>
              </a:rPr>
              <a:t>or</a:t>
            </a:r>
            <a:r>
              <a:rPr lang="en-IN" sz="2400" i="1" kern="0" dirty="0">
                <a:solidFill>
                  <a:srgbClr val="181A0D"/>
                </a:solidFill>
                <a:cs typeface="Calibri"/>
                <a:sym typeface="Calibri"/>
              </a:rPr>
              <a:t>  </a:t>
            </a:r>
            <a:r>
              <a:rPr lang="en-IN" i="1" kern="0" dirty="0">
                <a:solidFill>
                  <a:srgbClr val="EA7F26"/>
                </a:solidFill>
                <a:cs typeface="Calibri"/>
                <a:sym typeface="Calibri"/>
              </a:rPr>
              <a:t>charanrajbr@pes.edu</a:t>
            </a:r>
            <a:endParaRPr lang="en-IN" sz="2400" i="1" kern="0" dirty="0">
              <a:solidFill>
                <a:srgbClr val="EA7F26"/>
              </a:solidFill>
              <a:cs typeface="Calibri"/>
              <a:sym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728D-8BB1-D246-A2F1-6E2D24620E6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3639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 - IS Introduction" id="{652B5642-92B9-F54D-8C30-64945022140C}" vid="{138468DF-11B2-9D46-9DA5-93E8E04BCBC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3571</TotalTime>
  <Words>1263</Words>
  <Application>Microsoft Office PowerPoint</Application>
  <PresentationFormat>On-screen Show (16:9)</PresentationFormat>
  <Paragraphs>244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.Hiragino Kaku Gothic Interface W3</vt:lpstr>
      <vt:lpstr>Adobe Devanagari</vt:lpstr>
      <vt:lpstr>Amazon Ember</vt:lpstr>
      <vt:lpstr>Arial</vt:lpstr>
      <vt:lpstr>Calibri</vt:lpstr>
      <vt:lpstr>Calibri Light</vt:lpstr>
      <vt:lpstr>HelveticaNeueLTStd</vt:lpstr>
      <vt:lpstr>Open Sans</vt:lpstr>
      <vt:lpstr>Times New Roman</vt:lpstr>
      <vt:lpstr>Office Theme</vt:lpstr>
      <vt:lpstr>Custom Design</vt:lpstr>
      <vt:lpstr>PowerPoint Presentation</vt:lpstr>
      <vt:lpstr>PowerPoint Presentation</vt:lpstr>
      <vt:lpstr>Disclaimer</vt:lpstr>
      <vt:lpstr>PowerPoint Presentation</vt:lpstr>
      <vt:lpstr> Know Your Course: Resources </vt:lpstr>
      <vt:lpstr>Know Your Course: Syllabus </vt:lpstr>
      <vt:lpstr>Course Mechanics</vt:lpstr>
      <vt:lpstr>Course Mechanics</vt:lpstr>
      <vt:lpstr>Course Mechanics</vt:lpstr>
      <vt:lpstr>Grading Scheme</vt:lpstr>
      <vt:lpstr>Grading</vt:lpstr>
      <vt:lpstr>Honour Code for UE18CS306A  – Designing of IoT Solution</vt:lpstr>
      <vt:lpstr>Academic Honesty</vt:lpstr>
      <vt:lpstr>Plagiarism (adopted from Indiana University)</vt:lpstr>
      <vt:lpstr>Plagiarism (adopted from Indiana University)</vt:lpstr>
      <vt:lpstr>Centre for  Internet of Things </vt:lpstr>
      <vt:lpstr>PowerPoint Presentation</vt:lpstr>
      <vt:lpstr>Objectives of C-IoT</vt:lpstr>
      <vt:lpstr>Domains of C-IoT</vt:lpstr>
      <vt:lpstr>1. Industrial IoT</vt:lpstr>
      <vt:lpstr>2. Smart City</vt:lpstr>
      <vt:lpstr>3. Critical Information Infrastructure (CII)</vt:lpstr>
      <vt:lpstr>4. Rural IoT</vt:lpstr>
      <vt:lpstr>5. Medical IoT</vt:lpstr>
      <vt:lpstr>6. Wearable's</vt:lpstr>
      <vt:lpstr>Technical Strategy - Template</vt:lpstr>
      <vt:lpstr>Planned Activities</vt:lpstr>
      <vt:lpstr>1. Teaching / Learning (1/2)</vt:lpstr>
      <vt:lpstr>1. Teaching / Learning (2/2)</vt:lpstr>
      <vt:lpstr>2. Industry Engagement</vt:lpstr>
      <vt:lpstr>3. Research</vt:lpstr>
      <vt:lpstr>4. Executive Education &amp; Training</vt:lpstr>
      <vt:lpstr>Current Status</vt:lpstr>
      <vt:lpstr>Funding Organization</vt:lpstr>
      <vt:lpstr>Location</vt:lpstr>
      <vt:lpstr>Application of IoT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Prabhakar</dc:creator>
  <cp:lastModifiedBy>Charanraj B R</cp:lastModifiedBy>
  <cp:revision>67</cp:revision>
  <dcterms:created xsi:type="dcterms:W3CDTF">2020-06-08T19:20:40Z</dcterms:created>
  <dcterms:modified xsi:type="dcterms:W3CDTF">2020-09-14T09:44:06Z</dcterms:modified>
</cp:coreProperties>
</file>